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5"/>
  </p:notesMasterIdLst>
  <p:sldIdLst>
    <p:sldId id="689" r:id="rId3"/>
    <p:sldId id="507" r:id="rId4"/>
    <p:sldId id="508" r:id="rId6"/>
    <p:sldId id="777" r:id="rId7"/>
    <p:sldId id="954" r:id="rId8"/>
    <p:sldId id="956" r:id="rId9"/>
    <p:sldId id="955" r:id="rId10"/>
    <p:sldId id="957" r:id="rId11"/>
    <p:sldId id="767" r:id="rId12"/>
    <p:sldId id="768" r:id="rId13"/>
  </p:sldIdLst>
  <p:sldSz cx="9144000" cy="6858000" type="screen4x3"/>
  <p:notesSz cx="6858000" cy="9144000"/>
  <p:embeddedFontLst>
    <p:embeddedFont>
      <p:font typeface="Tahoma" panose="020B0604030504040204" pitchFamily="34" charset="0"/>
      <p:regular r:id="rId18"/>
      <p:bold r:id="rId19"/>
    </p:embeddedFont>
    <p:embeddedFont>
      <p:font typeface="微软雅黑" panose="020B0503020204020204" charset="-122"/>
      <p:regular r:id="rId20"/>
    </p:embeddedFont>
    <p:embeddedFont>
      <p:font typeface="黑体" panose="02010609060101010101" charset="-122"/>
      <p:regular r:id="rId21"/>
    </p:embeddedFont>
    <p:embeddedFont>
      <p:font typeface="隶书" panose="02010509060101010101" pitchFamily="49" charset="-122"/>
      <p:regular r:id="rId22"/>
    </p:embeddedFont>
  </p:embeddedFontLst>
  <p:custDataLst>
    <p:tags r:id="rId23"/>
  </p:custDataLst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" initials="a" lastIdx="1" clrIdx="0"/>
  <p:cmAuthor id="2" name="HUAWEI" initials="H" lastIdx="1" clrIdx="1"/>
  <p:cmAuthor id="3" name="Acer" initials="A" lastIdx="1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00"/>
    <a:srgbClr val="BC340A"/>
    <a:srgbClr val="FE8900"/>
    <a:srgbClr val="4DD6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04" autoAdjust="0"/>
    <p:restoredTop sz="88983" autoAdjust="0"/>
  </p:normalViewPr>
  <p:slideViewPr>
    <p:cSldViewPr showGuides="1">
      <p:cViewPr varScale="1">
        <p:scale>
          <a:sx n="76" d="100"/>
          <a:sy n="76" d="100"/>
        </p:scale>
        <p:origin x="1661" y="43"/>
      </p:cViewPr>
      <p:guideLst>
        <p:guide orient="horz" pos="1959"/>
        <p:guide pos="297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198" cy="7619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3" Type="http://schemas.openxmlformats.org/officeDocument/2006/relationships/tags" Target="tags/tag108.xml"/><Relationship Id="rId22" Type="http://schemas.openxmlformats.org/officeDocument/2006/relationships/font" Target="fonts/font5.fntdata"/><Relationship Id="rId21" Type="http://schemas.openxmlformats.org/officeDocument/2006/relationships/font" Target="fonts/font4.fntdata"/><Relationship Id="rId20" Type="http://schemas.openxmlformats.org/officeDocument/2006/relationships/font" Target="fonts/font3.fntdata"/><Relationship Id="rId2" Type="http://schemas.openxmlformats.org/officeDocument/2006/relationships/theme" Target="theme/theme1.xml"/><Relationship Id="rId19" Type="http://schemas.openxmlformats.org/officeDocument/2006/relationships/font" Target="fonts/font2.fntdata"/><Relationship Id="rId18" Type="http://schemas.openxmlformats.org/officeDocument/2006/relationships/font" Target="fonts/font1.fntdata"/><Relationship Id="rId17" Type="http://schemas.openxmlformats.org/officeDocument/2006/relationships/commentAuthors" Target="commentAuthors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页眉占位符 2048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z="1200" strike="noStrike" noProof="1"/>
          </a:p>
        </p:txBody>
      </p:sp>
      <p:sp>
        <p:nvSpPr>
          <p:cNvPr id="20483" name="日期占位符 2048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algn="r" fontAlgn="base"/>
            <a:endParaRPr lang="zh-CN" altLang="en-US" sz="1200" strike="noStrike" noProof="1"/>
          </a:p>
        </p:txBody>
      </p:sp>
      <p:sp>
        <p:nvSpPr>
          <p:cNvPr id="20484" name="幻灯片图像占位符 20483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20485" name="文本占位符 20484"/>
          <p:cNvSpPr>
            <a:spLocks noGrp="1"/>
          </p:cNvSpPr>
          <p:nvPr>
            <p:ph type="body" sz="quarter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 indent="0"/>
            <a:r>
              <a:rPr lang="zh-CN" altLang="en-US" dirty="0"/>
              <a:t>第二级</a:t>
            </a:r>
            <a:endParaRPr lang="zh-CN" altLang="en-US" dirty="0"/>
          </a:p>
          <a:p>
            <a:pPr lvl="2" indent="0"/>
            <a:r>
              <a:rPr lang="zh-CN" altLang="en-US" dirty="0"/>
              <a:t>第三级</a:t>
            </a:r>
            <a:endParaRPr lang="zh-CN" altLang="en-US" dirty="0"/>
          </a:p>
          <a:p>
            <a:pPr lvl="3" indent="0"/>
            <a:r>
              <a:rPr lang="zh-CN" altLang="en-US" dirty="0"/>
              <a:t>第四级</a:t>
            </a:r>
            <a:endParaRPr lang="zh-CN" altLang="en-US" dirty="0"/>
          </a:p>
          <a:p>
            <a:pPr lvl="4" indent="0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0486" name="页脚占位符 2048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fontAlgn="base"/>
            <a:endParaRPr lang="zh-CN" altLang="en-US" sz="1200" strike="noStrike" noProof="1"/>
          </a:p>
        </p:txBody>
      </p:sp>
      <p:sp>
        <p:nvSpPr>
          <p:cNvPr id="20487" name="灯片编号占位符 2048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r" fontAlgn="base"/>
            <a:fld id="{9A0DB2DC-4C9A-4742-B13C-FB6460FD3503}" type="slidenum">
              <a:rPr lang="zh-CN" altLang="en-US" sz="1200" strike="noStrike" noProof="1" dirty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z="1200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lvl="0" indent="0" algn="l" defTabSz="914400" rtl="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灯片编号占位符 1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r"/>
            <a:fld id="{9A0DB2DC-4C9A-4742-B13C-FB6460FD3503}" type="slidenum">
              <a:rPr lang="zh-CN" altLang="en-US" sz="1200" dirty="0">
                <a:latin typeface="Tahoma" panose="020B0604030504040204" pitchFamily="34" charset="0"/>
                <a:ea typeface="宋体" panose="02010600030101010101" pitchFamily="2" charset="-122"/>
              </a:rPr>
            </a:fld>
            <a:endParaRPr lang="zh-CN" altLang="en-US" sz="1200" dirty="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23554" name="幻灯片图像占位符 444417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912938" y="692150"/>
            <a:ext cx="3032125" cy="2273300"/>
          </a:xfrm>
          <a:ln w="12700">
            <a:solidFill>
              <a:schemeClr val="tx1"/>
            </a:solidFill>
          </a:ln>
        </p:spPr>
      </p:sp>
      <p:sp>
        <p:nvSpPr>
          <p:cNvPr id="23555" name="文本占位符 444418"/>
          <p:cNvSpPr>
            <a:spLocks noGrp="1"/>
          </p:cNvSpPr>
          <p:nvPr>
            <p:ph type="body"/>
          </p:nvPr>
        </p:nvSpPr>
        <p:spPr>
          <a:xfrm>
            <a:off x="914400" y="3276600"/>
            <a:ext cx="5029200" cy="5181600"/>
          </a:xfrm>
          <a:ln w="12700"/>
        </p:spPr>
        <p:txBody>
          <a:bodyPr vert="horz" wrap="square" lIns="90488" tIns="44450" rIns="90488" bIns="44450" anchor="t"/>
          <a:lstStyle/>
          <a:p>
            <a:pPr lvl="0"/>
            <a:endParaRPr lang="zh-CN" altLang="zh-CN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灯片编号占位符 1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r"/>
            <a:fld id="{9A0DB2DC-4C9A-4742-B13C-FB6460FD3503}" type="slidenum">
              <a:rPr lang="zh-CN" altLang="en-US" sz="1200" dirty="0">
                <a:latin typeface="Tahoma" panose="020B0604030504040204" pitchFamily="34" charset="0"/>
                <a:ea typeface="宋体" panose="02010600030101010101" pitchFamily="2" charset="-122"/>
              </a:rPr>
            </a:fld>
            <a:endParaRPr lang="zh-CN" altLang="en-US" sz="1200" dirty="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25602" name="幻灯片图像占位符 44646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912938" y="692150"/>
            <a:ext cx="3032125" cy="2273300"/>
          </a:xfrm>
          <a:ln w="12700">
            <a:solidFill>
              <a:schemeClr val="tx1"/>
            </a:solidFill>
          </a:ln>
        </p:spPr>
      </p:sp>
      <p:sp>
        <p:nvSpPr>
          <p:cNvPr id="25603" name="文本占位符 446466"/>
          <p:cNvSpPr>
            <a:spLocks noGrp="1"/>
          </p:cNvSpPr>
          <p:nvPr>
            <p:ph type="body"/>
          </p:nvPr>
        </p:nvSpPr>
        <p:spPr>
          <a:xfrm>
            <a:off x="914400" y="3276600"/>
            <a:ext cx="5029200" cy="5181600"/>
          </a:xfrm>
          <a:ln w="12700"/>
        </p:spPr>
        <p:txBody>
          <a:bodyPr vert="horz" wrap="square" lIns="90488" tIns="44450" rIns="90488" bIns="44450" anchor="t"/>
          <a:lstStyle/>
          <a:p>
            <a:pPr lvl="0"/>
            <a:endParaRPr lang="zh-CN" altLang="zh-CN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灯片编号占位符 1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r"/>
            <a:fld id="{9A0DB2DC-4C9A-4742-B13C-FB6460FD3503}" type="slidenum">
              <a:rPr lang="zh-CN" altLang="en-US" sz="1200" dirty="0">
                <a:latin typeface="Tahoma" panose="020B0604030504040204" pitchFamily="34" charset="0"/>
                <a:ea typeface="宋体" panose="02010600030101010101" pitchFamily="2" charset="-122"/>
              </a:rPr>
            </a:fld>
            <a:endParaRPr lang="zh-CN" altLang="en-US" sz="1200" dirty="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25602" name="幻灯片图像占位符 44646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912938" y="692150"/>
            <a:ext cx="3032125" cy="2273300"/>
          </a:xfrm>
          <a:ln w="12700">
            <a:solidFill>
              <a:schemeClr val="tx1"/>
            </a:solidFill>
          </a:ln>
        </p:spPr>
      </p:sp>
      <p:sp>
        <p:nvSpPr>
          <p:cNvPr id="25603" name="文本占位符 446466"/>
          <p:cNvSpPr>
            <a:spLocks noGrp="1"/>
          </p:cNvSpPr>
          <p:nvPr>
            <p:ph type="body"/>
          </p:nvPr>
        </p:nvSpPr>
        <p:spPr>
          <a:xfrm>
            <a:off x="914400" y="3276600"/>
            <a:ext cx="5029200" cy="5181600"/>
          </a:xfrm>
          <a:ln w="12700"/>
        </p:spPr>
        <p:txBody>
          <a:bodyPr vert="horz" wrap="square" lIns="90488" tIns="44450" rIns="90488" bIns="44450" anchor="t"/>
          <a:lstStyle/>
          <a:p>
            <a:pPr lvl="0"/>
            <a:endParaRPr lang="zh-CN" altLang="zh-CN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灯片编号占位符 1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r"/>
            <a:fld id="{9A0DB2DC-4C9A-4742-B13C-FB6460FD3503}" type="slidenum">
              <a:rPr lang="zh-CN" altLang="en-US" sz="1200" dirty="0">
                <a:latin typeface="Tahoma" panose="020B0604030504040204" pitchFamily="34" charset="0"/>
                <a:ea typeface="宋体" panose="02010600030101010101" pitchFamily="2" charset="-122"/>
              </a:rPr>
            </a:fld>
            <a:endParaRPr lang="zh-CN" altLang="en-US" sz="1200" dirty="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25602" name="幻灯片图像占位符 44646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912938" y="692150"/>
            <a:ext cx="3032125" cy="2273300"/>
          </a:xfrm>
          <a:ln w="12700">
            <a:solidFill>
              <a:schemeClr val="tx1"/>
            </a:solidFill>
          </a:ln>
        </p:spPr>
      </p:sp>
      <p:sp>
        <p:nvSpPr>
          <p:cNvPr id="25603" name="文本占位符 446466"/>
          <p:cNvSpPr>
            <a:spLocks noGrp="1"/>
          </p:cNvSpPr>
          <p:nvPr>
            <p:ph type="body"/>
          </p:nvPr>
        </p:nvSpPr>
        <p:spPr>
          <a:xfrm>
            <a:off x="914400" y="3276600"/>
            <a:ext cx="5029200" cy="5181600"/>
          </a:xfrm>
          <a:ln w="12700"/>
        </p:spPr>
        <p:txBody>
          <a:bodyPr vert="horz" wrap="square" lIns="90488" tIns="44450" rIns="90488" bIns="44450" anchor="t"/>
          <a:lstStyle/>
          <a:p>
            <a:pPr lvl="0"/>
            <a:endParaRPr lang="zh-CN" altLang="zh-CN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9" Type="http://schemas.openxmlformats.org/officeDocument/2006/relationships/tags" Target="../tags/tag5.xml"/><Relationship Id="rId8" Type="http://schemas.openxmlformats.org/officeDocument/2006/relationships/tags" Target="../tags/tag4.xml"/><Relationship Id="rId7" Type="http://schemas.openxmlformats.org/officeDocument/2006/relationships/image" Target="../media/image3.png"/><Relationship Id="rId6" Type="http://schemas.openxmlformats.org/officeDocument/2006/relationships/tags" Target="../tags/tag3.xml"/><Relationship Id="rId5" Type="http://schemas.openxmlformats.org/officeDocument/2006/relationships/image" Target="../media/image2.png"/><Relationship Id="rId4" Type="http://schemas.openxmlformats.org/officeDocument/2006/relationships/tags" Target="../tags/tag2.xml"/><Relationship Id="rId3" Type="http://schemas.openxmlformats.org/officeDocument/2006/relationships/image" Target="../media/image1.png"/><Relationship Id="rId2" Type="http://schemas.openxmlformats.org/officeDocument/2006/relationships/tags" Target="../tags/tag1.xml"/><Relationship Id="rId10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6" Type="http://schemas.openxmlformats.org/officeDocument/2006/relationships/tags" Target="../tags/tag48.xml"/><Relationship Id="rId5" Type="http://schemas.openxmlformats.org/officeDocument/2006/relationships/tags" Target="../tags/tag47.xml"/><Relationship Id="rId4" Type="http://schemas.openxmlformats.org/officeDocument/2006/relationships/tags" Target="../tags/tag46.xml"/><Relationship Id="rId3" Type="http://schemas.openxmlformats.org/officeDocument/2006/relationships/image" Target="../media/image1.png"/><Relationship Id="rId2" Type="http://schemas.openxmlformats.org/officeDocument/2006/relationships/tags" Target="../tags/tag45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9" Type="http://schemas.openxmlformats.org/officeDocument/2006/relationships/tags" Target="../tags/tag53.xml"/><Relationship Id="rId8" Type="http://schemas.openxmlformats.org/officeDocument/2006/relationships/tags" Target="../tags/tag52.xml"/><Relationship Id="rId7" Type="http://schemas.openxmlformats.org/officeDocument/2006/relationships/image" Target="../media/image2.png"/><Relationship Id="rId6" Type="http://schemas.openxmlformats.org/officeDocument/2006/relationships/tags" Target="../tags/tag51.xml"/><Relationship Id="rId5" Type="http://schemas.openxmlformats.org/officeDocument/2006/relationships/image" Target="../media/image1.png"/><Relationship Id="rId4" Type="http://schemas.openxmlformats.org/officeDocument/2006/relationships/tags" Target="../tags/tag50.xml"/><Relationship Id="rId3" Type="http://schemas.openxmlformats.org/officeDocument/2006/relationships/image" Target="../media/image11.png"/><Relationship Id="rId2" Type="http://schemas.openxmlformats.org/officeDocument/2006/relationships/tags" Target="../tags/tag49.xml"/><Relationship Id="rId10" Type="http://schemas.openxmlformats.org/officeDocument/2006/relationships/tags" Target="../tags/tag54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6" Type="http://schemas.openxmlformats.org/officeDocument/2006/relationships/tags" Target="../tags/tag58.xml"/><Relationship Id="rId5" Type="http://schemas.openxmlformats.org/officeDocument/2006/relationships/tags" Target="../tags/tag57.xml"/><Relationship Id="rId4" Type="http://schemas.openxmlformats.org/officeDocument/2006/relationships/tags" Target="../tags/tag56.xml"/><Relationship Id="rId3" Type="http://schemas.openxmlformats.org/officeDocument/2006/relationships/image" Target="../media/image12.png"/><Relationship Id="rId2" Type="http://schemas.openxmlformats.org/officeDocument/2006/relationships/tags" Target="../tags/tag55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7" Type="http://schemas.openxmlformats.org/officeDocument/2006/relationships/tags" Target="../tags/tag63.xml"/><Relationship Id="rId6" Type="http://schemas.openxmlformats.org/officeDocument/2006/relationships/tags" Target="../tags/tag62.xml"/><Relationship Id="rId5" Type="http://schemas.openxmlformats.org/officeDocument/2006/relationships/tags" Target="../tags/tag61.xml"/><Relationship Id="rId4" Type="http://schemas.openxmlformats.org/officeDocument/2006/relationships/image" Target="../media/image13.png"/><Relationship Id="rId3" Type="http://schemas.openxmlformats.org/officeDocument/2006/relationships/tags" Target="../tags/tag60.xml"/><Relationship Id="rId2" Type="http://schemas.openxmlformats.org/officeDocument/2006/relationships/tags" Target="../tags/tag59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7" Type="http://schemas.openxmlformats.org/officeDocument/2006/relationships/tags" Target="../tags/tag68.xml"/><Relationship Id="rId6" Type="http://schemas.openxmlformats.org/officeDocument/2006/relationships/tags" Target="../tags/tag67.xml"/><Relationship Id="rId5" Type="http://schemas.openxmlformats.org/officeDocument/2006/relationships/tags" Target="../tags/tag66.xml"/><Relationship Id="rId4" Type="http://schemas.openxmlformats.org/officeDocument/2006/relationships/image" Target="../media/image9.png"/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7" Type="http://schemas.openxmlformats.org/officeDocument/2006/relationships/tags" Target="../tags/tag73.xml"/><Relationship Id="rId6" Type="http://schemas.openxmlformats.org/officeDocument/2006/relationships/tags" Target="../tags/tag72.xml"/><Relationship Id="rId5" Type="http://schemas.openxmlformats.org/officeDocument/2006/relationships/tags" Target="../tags/tag71.xml"/><Relationship Id="rId4" Type="http://schemas.openxmlformats.org/officeDocument/2006/relationships/image" Target="../media/image9.png"/><Relationship Id="rId3" Type="http://schemas.openxmlformats.org/officeDocument/2006/relationships/tags" Target="../tags/tag70.xml"/><Relationship Id="rId2" Type="http://schemas.openxmlformats.org/officeDocument/2006/relationships/tags" Target="../tags/tag69.xm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7" Type="http://schemas.openxmlformats.org/officeDocument/2006/relationships/tags" Target="../tags/tag78.xml"/><Relationship Id="rId6" Type="http://schemas.openxmlformats.org/officeDocument/2006/relationships/tags" Target="../tags/tag77.xml"/><Relationship Id="rId5" Type="http://schemas.openxmlformats.org/officeDocument/2006/relationships/tags" Target="../tags/tag76.xml"/><Relationship Id="rId4" Type="http://schemas.openxmlformats.org/officeDocument/2006/relationships/tags" Target="../tags/tag75.xml"/><Relationship Id="rId3" Type="http://schemas.openxmlformats.org/officeDocument/2006/relationships/image" Target="../media/image14.png"/><Relationship Id="rId2" Type="http://schemas.openxmlformats.org/officeDocument/2006/relationships/tags" Target="../tags/tag74.xm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7" Type="http://schemas.openxmlformats.org/officeDocument/2006/relationships/tags" Target="../tags/tag83.xml"/><Relationship Id="rId6" Type="http://schemas.openxmlformats.org/officeDocument/2006/relationships/tags" Target="../tags/tag82.xml"/><Relationship Id="rId5" Type="http://schemas.openxmlformats.org/officeDocument/2006/relationships/tags" Target="../tags/tag81.xml"/><Relationship Id="rId4" Type="http://schemas.openxmlformats.org/officeDocument/2006/relationships/tags" Target="../tags/tag80.xml"/><Relationship Id="rId3" Type="http://schemas.openxmlformats.org/officeDocument/2006/relationships/image" Target="../media/image15.png"/><Relationship Id="rId2" Type="http://schemas.openxmlformats.org/officeDocument/2006/relationships/tags" Target="../tags/tag79.xm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9" Type="http://schemas.openxmlformats.org/officeDocument/2006/relationships/tags" Target="../tags/tag89.xml"/><Relationship Id="rId8" Type="http://schemas.openxmlformats.org/officeDocument/2006/relationships/tags" Target="../tags/tag88.xml"/><Relationship Id="rId7" Type="http://schemas.openxmlformats.org/officeDocument/2006/relationships/tags" Target="../tags/tag87.xml"/><Relationship Id="rId6" Type="http://schemas.openxmlformats.org/officeDocument/2006/relationships/image" Target="../media/image17.png"/><Relationship Id="rId5" Type="http://schemas.openxmlformats.org/officeDocument/2006/relationships/tags" Target="../tags/tag86.xml"/><Relationship Id="rId4" Type="http://schemas.openxmlformats.org/officeDocument/2006/relationships/image" Target="../media/image16.png"/><Relationship Id="rId3" Type="http://schemas.openxmlformats.org/officeDocument/2006/relationships/tags" Target="../tags/tag85.xml"/><Relationship Id="rId2" Type="http://schemas.openxmlformats.org/officeDocument/2006/relationships/tags" Target="../tags/tag84.xml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image" Target="../media/image4.png"/><Relationship Id="rId2" Type="http://schemas.openxmlformats.org/officeDocument/2006/relationships/tags" Target="../tags/tag7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4.xml"/><Relationship Id="rId5" Type="http://schemas.openxmlformats.org/officeDocument/2006/relationships/tags" Target="../tags/tag13.xml"/><Relationship Id="rId4" Type="http://schemas.openxmlformats.org/officeDocument/2006/relationships/tags" Target="../tags/tag12.xml"/><Relationship Id="rId3" Type="http://schemas.openxmlformats.org/officeDocument/2006/relationships/image" Target="../media/image1.png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tags" Target="../tags/tag19.xml"/><Relationship Id="rId7" Type="http://schemas.openxmlformats.org/officeDocument/2006/relationships/tags" Target="../tags/tag18.xml"/><Relationship Id="rId6" Type="http://schemas.openxmlformats.org/officeDocument/2006/relationships/tags" Target="../tags/tag17.xml"/><Relationship Id="rId5" Type="http://schemas.openxmlformats.org/officeDocument/2006/relationships/image" Target="../media/image6.png"/><Relationship Id="rId4" Type="http://schemas.openxmlformats.org/officeDocument/2006/relationships/tags" Target="../tags/tag16.xml"/><Relationship Id="rId3" Type="http://schemas.openxmlformats.org/officeDocument/2006/relationships/image" Target="../media/image5.png"/><Relationship Id="rId2" Type="http://schemas.openxmlformats.org/officeDocument/2006/relationships/tags" Target="../tags/tag15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24.xml"/><Relationship Id="rId7" Type="http://schemas.openxmlformats.org/officeDocument/2006/relationships/tags" Target="../tags/tag23.xml"/><Relationship Id="rId6" Type="http://schemas.openxmlformats.org/officeDocument/2006/relationships/tags" Target="../tags/tag22.xml"/><Relationship Id="rId5" Type="http://schemas.openxmlformats.org/officeDocument/2006/relationships/image" Target="../media/image5.png"/><Relationship Id="rId4" Type="http://schemas.openxmlformats.org/officeDocument/2006/relationships/tags" Target="../tags/tag21.xml"/><Relationship Id="rId3" Type="http://schemas.openxmlformats.org/officeDocument/2006/relationships/image" Target="../media/image6.png"/><Relationship Id="rId2" Type="http://schemas.openxmlformats.org/officeDocument/2006/relationships/tags" Target="../tags/tag20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9" Type="http://schemas.openxmlformats.org/officeDocument/2006/relationships/tags" Target="../tags/tag30.xml"/><Relationship Id="rId8" Type="http://schemas.openxmlformats.org/officeDocument/2006/relationships/tags" Target="../tags/tag29.xml"/><Relationship Id="rId7" Type="http://schemas.openxmlformats.org/officeDocument/2006/relationships/tags" Target="../tags/tag28.xml"/><Relationship Id="rId6" Type="http://schemas.openxmlformats.org/officeDocument/2006/relationships/tags" Target="../tags/tag27.xml"/><Relationship Id="rId5" Type="http://schemas.openxmlformats.org/officeDocument/2006/relationships/image" Target="../media/image8.png"/><Relationship Id="rId4" Type="http://schemas.openxmlformats.org/officeDocument/2006/relationships/tags" Target="../tags/tag26.xml"/><Relationship Id="rId3" Type="http://schemas.openxmlformats.org/officeDocument/2006/relationships/image" Target="../media/image7.png"/><Relationship Id="rId2" Type="http://schemas.openxmlformats.org/officeDocument/2006/relationships/tags" Target="../tags/tag25.xml"/><Relationship Id="rId11" Type="http://schemas.openxmlformats.org/officeDocument/2006/relationships/tags" Target="../tags/tag32.xml"/><Relationship Id="rId10" Type="http://schemas.openxmlformats.org/officeDocument/2006/relationships/tags" Target="../tags/tag31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5.xml"/><Relationship Id="rId3" Type="http://schemas.openxmlformats.org/officeDocument/2006/relationships/tags" Target="../tags/tag34.xml"/><Relationship Id="rId2" Type="http://schemas.openxmlformats.org/officeDocument/2006/relationships/tags" Target="../tags/tag33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6" Type="http://schemas.openxmlformats.org/officeDocument/2006/relationships/tags" Target="../tags/tag39.xml"/><Relationship Id="rId5" Type="http://schemas.openxmlformats.org/officeDocument/2006/relationships/tags" Target="../tags/tag38.xml"/><Relationship Id="rId4" Type="http://schemas.openxmlformats.org/officeDocument/2006/relationships/tags" Target="../tags/tag37.xml"/><Relationship Id="rId3" Type="http://schemas.openxmlformats.org/officeDocument/2006/relationships/image" Target="../media/image9.png"/><Relationship Id="rId2" Type="http://schemas.openxmlformats.org/officeDocument/2006/relationships/tags" Target="../tags/tag36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tags" Target="../tags/tag44.xml"/><Relationship Id="rId7" Type="http://schemas.openxmlformats.org/officeDocument/2006/relationships/tags" Target="../tags/tag43.xml"/><Relationship Id="rId6" Type="http://schemas.openxmlformats.org/officeDocument/2006/relationships/tags" Target="../tags/tag42.xml"/><Relationship Id="rId5" Type="http://schemas.openxmlformats.org/officeDocument/2006/relationships/image" Target="../media/image9.png"/><Relationship Id="rId4" Type="http://schemas.openxmlformats.org/officeDocument/2006/relationships/tags" Target="../tags/tag41.xml"/><Relationship Id="rId3" Type="http://schemas.openxmlformats.org/officeDocument/2006/relationships/image" Target="../media/image10.png"/><Relationship Id="rId2" Type="http://schemas.openxmlformats.org/officeDocument/2006/relationships/tags" Target="../tags/tag40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1" name="组合 3"/>
          <p:cNvGrpSpPr/>
          <p:nvPr/>
        </p:nvGrpSpPr>
        <p:grpSpPr>
          <a:xfrm>
            <a:off x="0" y="0"/>
            <a:ext cx="9144000" cy="7454900"/>
            <a:chOff x="0" y="0"/>
            <a:chExt cx="19200" cy="11740"/>
          </a:xfrm>
        </p:grpSpPr>
        <p:grpSp>
          <p:nvGrpSpPr>
            <p:cNvPr id="2052" name="组合 5"/>
            <p:cNvGrpSpPr/>
            <p:nvPr userDrawn="1"/>
          </p:nvGrpSpPr>
          <p:grpSpPr>
            <a:xfrm>
              <a:off x="0" y="0"/>
              <a:ext cx="19200" cy="3223"/>
              <a:chOff x="0" y="0"/>
              <a:chExt cx="12192000" cy="2046605"/>
            </a:xfrm>
          </p:grpSpPr>
          <p:pic>
            <p:nvPicPr>
              <p:cNvPr id="2053" name="图片 6"/>
              <p:cNvPicPr>
                <a:picLocks noChangeAspect="1"/>
              </p:cNvPicPr>
              <p:nvPr userDrawn="1">
                <p:custDataLst>
                  <p:tags r:id="rId2"/>
                </p:custDataLst>
              </p:nvPr>
            </p:nvPicPr>
            <p:blipFill>
              <a:blip r:embed="rId3"/>
              <a:stretch>
                <a:fillRect/>
              </a:stretch>
            </p:blipFill>
            <p:spPr>
              <a:xfrm>
                <a:off x="0" y="0"/>
                <a:ext cx="12192000" cy="2046605"/>
              </a:xfrm>
              <a:prstGeom prst="rect">
                <a:avLst/>
              </a:prstGeom>
              <a:noFill/>
              <a:ln w="9525">
                <a:noFill/>
              </a:ln>
            </p:spPr>
          </p:pic>
          <p:pic>
            <p:nvPicPr>
              <p:cNvPr id="2054" name="图片 8"/>
              <p:cNvPicPr>
                <a:picLocks noChangeAspect="1"/>
              </p:cNvPicPr>
              <p:nvPr userDrawn="1">
                <p:custDataLst>
                  <p:tags r:id="rId4"/>
                </p:custDataLst>
              </p:nvPr>
            </p:nvPicPr>
            <p:blipFill>
              <a:blip r:embed="rId5"/>
              <a:stretch>
                <a:fillRect/>
              </a:stretch>
            </p:blipFill>
            <p:spPr>
              <a:xfrm>
                <a:off x="0" y="10686"/>
                <a:ext cx="12192000" cy="1704978"/>
              </a:xfrm>
              <a:prstGeom prst="rect">
                <a:avLst/>
              </a:prstGeom>
              <a:noFill/>
              <a:ln w="9525">
                <a:noFill/>
              </a:ln>
            </p:spPr>
          </p:pic>
        </p:grpSp>
        <p:pic>
          <p:nvPicPr>
            <p:cNvPr id="2055" name="图片 7"/>
            <p:cNvPicPr>
              <a:picLocks noChangeAspect="1"/>
            </p:cNvPicPr>
            <p:nvPr userDrawn="1">
              <p:custDataLst>
                <p:tags r:id="rId6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0" y="9728"/>
              <a:ext cx="19200" cy="2012"/>
            </a:xfrm>
            <a:prstGeom prst="rect">
              <a:avLst/>
            </a:prstGeom>
            <a:noFill/>
            <a:ln w="9525">
              <a:noFill/>
            </a:ln>
          </p:spPr>
        </p:pic>
      </p:grp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662589" y="3503930"/>
            <a:ext cx="5819299" cy="491490"/>
          </a:xfrm>
        </p:spPr>
        <p:txBody>
          <a:bodyPr lIns="90000" tIns="46800" rIns="90000" bIns="46800">
            <a:norm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1500" u="none" strike="noStrike" kern="1200" cap="none" spc="0" normalizeH="0" baseline="0">
                <a:solidFill>
                  <a:schemeClr val="accent1"/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auto"/>
            <a:r>
              <a:rPr lang="zh-CN" altLang="en-US" strike="noStrike" noProof="1"/>
              <a:t>单击此处编辑副标题</a:t>
            </a:r>
            <a:endParaRPr lang="zh-CN" altLang="en-US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662351" y="2292046"/>
            <a:ext cx="5819299" cy="1150960"/>
          </a:xfrm>
        </p:spPr>
        <p:txBody>
          <a:bodyPr lIns="90000" tIns="46800" rIns="90000" bIns="46800" anchor="b" anchorCtr="0">
            <a:noAutofit/>
          </a:bodyPr>
          <a:lstStyle>
            <a:lvl1pPr algn="ctr">
              <a:defRPr sz="4500" spc="600" baseline="0">
                <a:solidFill>
                  <a:schemeClr val="accent1"/>
                </a:solidFill>
                <a:ea typeface="汉仪旗黑-85S" panose="00020600040101010101" pitchFamily="18" charset="-122"/>
              </a:defRPr>
            </a:lvl1pPr>
          </a:lstStyle>
          <a:p>
            <a:pPr fontAlgn="auto"/>
            <a:r>
              <a:rPr lang="zh-CN" altLang="en-US" strike="noStrike" noProof="1"/>
              <a:t>单击此处编辑标题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 hasCustomPrompt="1"/>
          </p:nvPr>
        </p:nvSpPr>
        <p:spPr>
          <a:xfrm>
            <a:off x="3383279" y="4490846"/>
            <a:ext cx="1037320" cy="474726"/>
          </a:xfrm>
          <a:solidFill>
            <a:schemeClr val="accent1"/>
          </a:solidFill>
        </p:spPr>
        <p:txBody>
          <a:bodyPr lIns="90000" tIns="46800" rIns="90000" bIns="46800" anchor="ctr">
            <a:normAutofit/>
          </a:bodyPr>
          <a:lstStyle>
            <a:lvl1pPr marL="0" indent="0" algn="ctr">
              <a:buNone/>
              <a:defRPr u="none" strike="noStrike" kern="1200" cap="none" spc="0" normalizeH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 fontAlgn="auto"/>
            <a:r>
              <a:rPr lang="zh-CN" altLang="en-US" strike="noStrike" noProof="1"/>
              <a:t>编辑文本</a:t>
            </a:r>
            <a:endParaRPr lang="zh-CN" altLang="en-US" strike="noStrike" noProof="1"/>
          </a:p>
        </p:txBody>
      </p:sp>
      <p:sp>
        <p:nvSpPr>
          <p:cNvPr id="14" name="文本占位符 13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0" y="4490846"/>
            <a:ext cx="1037319" cy="474726"/>
          </a:xfrm>
          <a:ln>
            <a:solidFill>
              <a:schemeClr val="accent1"/>
            </a:solidFill>
          </a:ln>
        </p:spPr>
        <p:txBody>
          <a:bodyPr lIns="90000" tIns="46800" rIns="90000" bIns="46800" anchor="ctr">
            <a:normAutofit/>
          </a:bodyPr>
          <a:lstStyle>
            <a:lvl1pPr marL="0" indent="0" algn="ctr">
              <a:buNone/>
              <a:defRPr u="none" strike="noStrike" kern="1200" cap="none" spc="0" normalizeH="0">
                <a:ln>
                  <a:noFill/>
                </a:ln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 fontAlgn="auto"/>
            <a:r>
              <a:rPr lang="zh-CN" altLang="en-US" strike="noStrike" noProof="1"/>
              <a:t>编辑文本</a:t>
            </a:r>
            <a:endParaRPr lang="zh-CN" altLang="en-US" strike="noStrike" noProof="1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>
          <a:xfrm>
            <a:off x="660400" y="6350000"/>
            <a:ext cx="2024063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u="none" strike="noStrike" kern="1200" cap="none" spc="0" normalizeH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微软雅黑" panose="020B0503020204020204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>
          <a:xfrm>
            <a:off x="3087688" y="6350000"/>
            <a:ext cx="2968625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u="none" strike="noStrike" kern="1200" cap="none" spc="0" normalizeH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>
          <a:xfrm>
            <a:off x="6457950" y="6350000"/>
            <a:ext cx="2025650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u="none" strike="noStrike" kern="1200" cap="none" spc="0" normalizeH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微软雅黑" panose="020B0503020204020204" charset="-122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7" name="图片 5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-15875"/>
            <a:ext cx="9144000" cy="20478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02448" y="952508"/>
            <a:ext cx="8139178" cy="5388907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 fontAlgn="auto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  <a:p>
            <a:pPr lvl="1" fontAlgn="auto"/>
            <a:r>
              <a:rPr lang="zh-CN" altLang="en-US" strike="noStrike" noProof="1"/>
              <a:t>第二级</a:t>
            </a:r>
            <a:endParaRPr lang="zh-CN" altLang="en-US" strike="noStrike" noProof="1"/>
          </a:p>
          <a:p>
            <a:pPr lvl="2" fontAlgn="auto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fontAlgn="auto"/>
            <a:r>
              <a:rPr lang="zh-CN" altLang="en-US" strike="noStrike" noProof="1"/>
              <a:t>第四级</a:t>
            </a:r>
            <a:endParaRPr lang="zh-CN" altLang="en-US" strike="noStrike" noProof="1"/>
          </a:p>
          <a:p>
            <a:pPr lvl="4" fontAlgn="auto"/>
            <a:r>
              <a:rPr lang="zh-CN" altLang="en-US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660400" y="6350000"/>
            <a:ext cx="2024063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3087688" y="6350000"/>
            <a:ext cx="2968625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6457950" y="6350000"/>
            <a:ext cx="2025650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1" name="图片 9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6176963"/>
            <a:ext cx="9144000" cy="1166812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2292" name="图片 5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0" y="34925"/>
            <a:ext cx="9144000" cy="20478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2293" name="图片 8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0" y="0"/>
            <a:ext cx="9144000" cy="17049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2344229" y="2421777"/>
            <a:ext cx="4455542" cy="1336635"/>
          </a:xfrm>
        </p:spPr>
        <p:txBody>
          <a:bodyPr vert="horz" lIns="90000" tIns="46800" rIns="90000" bIns="46800" rtlCol="0" anchor="b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5400" b="1" i="0" u="none" strike="noStrike" kern="1200" cap="none" spc="600" normalizeH="0" baseline="0" noProof="1" dirty="0">
                <a:solidFill>
                  <a:schemeClr val="accent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编辑标题</a:t>
            </a:r>
            <a:endParaRPr strike="noStrike" noProof="1">
              <a:sym typeface="+mn-ea"/>
            </a:endParaRP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3" hasCustomPrompt="1"/>
          </p:nvPr>
        </p:nvSpPr>
        <p:spPr>
          <a:xfrm>
            <a:off x="3474527" y="4417887"/>
            <a:ext cx="976576" cy="485285"/>
          </a:xfrm>
          <a:solidFill>
            <a:schemeClr val="accent1"/>
          </a:solidFill>
        </p:spPr>
        <p:txBody>
          <a:bodyPr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 fontAlgn="auto"/>
            <a:r>
              <a:rPr lang="zh-CN" altLang="en-US" strike="noStrike" noProof="1"/>
              <a:t>编辑文本</a:t>
            </a:r>
            <a:endParaRPr lang="zh-CN" altLang="en-US" strike="noStrike" noProof="1"/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4" hasCustomPrompt="1"/>
          </p:nvPr>
        </p:nvSpPr>
        <p:spPr>
          <a:xfrm>
            <a:off x="4692899" y="4417887"/>
            <a:ext cx="976577" cy="485285"/>
          </a:xfrm>
          <a:ln>
            <a:solidFill>
              <a:schemeClr val="accent1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accent1"/>
                </a:solidFill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 fontAlgn="auto"/>
            <a:r>
              <a:rPr lang="zh-CN" altLang="en-US" strike="noStrike" noProof="1"/>
              <a:t>编辑文本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>
          <a:xfrm>
            <a:off x="660400" y="6350000"/>
            <a:ext cx="2024063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>
          <a:xfrm>
            <a:off x="3087688" y="6350000"/>
            <a:ext cx="2968625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>
          <a:xfrm>
            <a:off x="6457950" y="6350000"/>
            <a:ext cx="2025650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5" name="图片 1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6176963"/>
            <a:ext cx="9144000" cy="131603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660400" y="6350000"/>
            <a:ext cx="2024063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baseline="0">
                <a:latin typeface="微软雅黑" panose="020B0503020204020204" charset="-122"/>
              </a:defRPr>
            </a:lvl1pPr>
          </a:lstStyle>
          <a:p>
            <a:pPr fontAlgn="base"/>
            <a:fld id="{760FBDFE-C587-4B4C-A407-44438C67B59E}" type="datetimeFigureOut">
              <a:rPr lang="zh-CN" altLang="en-US" strike="noStrike" noProof="1" smtClean="0">
                <a:latin typeface="微软雅黑" panose="020B0503020204020204" charset="-122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3087688" y="6350000"/>
            <a:ext cx="2968625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baseline="0">
                <a:latin typeface="微软雅黑" panose="020B0503020204020204" charset="-122"/>
              </a:defRPr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6457950" y="6350000"/>
            <a:ext cx="2025650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baseline="0">
                <a:latin typeface="微软雅黑" panose="020B0503020204020204" charset="-122"/>
              </a:defRPr>
            </a:lvl1pPr>
          </a:lstStyle>
          <a:p>
            <a:pPr fontAlgn="base"/>
            <a:fld id="{49AE70B2-8BF9-45C0-BB95-33D1B9D3A854}" type="slidenum">
              <a:rPr lang="zh-CN" altLang="en-US" strike="noStrike" noProof="1" smtClean="0">
                <a:latin typeface="微软雅黑" panose="020B0503020204020204" charset="-122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214313" y="273050"/>
            <a:ext cx="8712200" cy="63119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baseline="0" noProof="1"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pic>
        <p:nvPicPr>
          <p:cNvPr id="14340" name="图片 9" descr="C:\Users\kingsoft\Desktop\图片7副本.png图片7副本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 flipH="1">
            <a:off x="5303838" y="4933950"/>
            <a:ext cx="3622675" cy="1651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961200" y="1249200"/>
            <a:ext cx="7219800" cy="723600"/>
          </a:xfrm>
        </p:spPr>
        <p:txBody>
          <a:bodyPr anchor="ctr"/>
          <a:lstStyle>
            <a:lvl1pPr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auto"/>
            <a:r>
              <a:rPr lang="zh-CN" altLang="en-US" strike="noStrike" noProof="1"/>
              <a:t>单击此处编辑标题</a:t>
            </a:r>
            <a:endParaRPr lang="zh-CN" altLang="en-US" strike="noStrike" noProof="1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960835" y="2163600"/>
            <a:ext cx="7219950" cy="3445200"/>
          </a:xfrm>
        </p:spPr>
        <p:txBody>
          <a:bodyPr/>
          <a:lstStyle>
            <a:lvl1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 fontAlgn="auto"/>
            <a:r>
              <a:rPr lang="zh-CN" altLang="en-US" sz="1050" strike="noStrike" noProof="1"/>
              <a:t>单击此处编辑母版文本样式</a:t>
            </a:r>
            <a:endParaRPr lang="zh-CN" altLang="en-US" strike="noStrike" noProof="1"/>
          </a:p>
          <a:p>
            <a:pPr lvl="1" fontAlgn="auto"/>
            <a:r>
              <a:rPr lang="zh-CN" altLang="en-US" sz="1050" strike="noStrike" noProof="1"/>
              <a:t>第二级</a:t>
            </a:r>
            <a:endParaRPr lang="zh-CN" altLang="en-US" strike="noStrike" noProof="1"/>
          </a:p>
          <a:p>
            <a:pPr lvl="2" fontAlgn="auto"/>
            <a:r>
              <a:rPr lang="zh-CN" altLang="en-US" sz="1050" strike="noStrike" noProof="1">
                <a:sym typeface="+mn-ea"/>
              </a:rPr>
              <a:t>第</a:t>
            </a:r>
            <a:r>
              <a:rPr lang="zh-CN" altLang="en-US" sz="1050" strike="noStrike" noProof="1"/>
              <a:t>三级</a:t>
            </a:r>
            <a:endParaRPr lang="zh-CN" altLang="en-US" strike="noStrike" noProof="1"/>
          </a:p>
          <a:p>
            <a:pPr lvl="3" fontAlgn="auto"/>
            <a:r>
              <a:rPr lang="zh-CN" altLang="en-US" sz="1050" strike="noStrike" noProof="1">
                <a:sym typeface="+mn-ea"/>
              </a:rPr>
              <a:t>第</a:t>
            </a:r>
            <a:r>
              <a:rPr lang="zh-CN" altLang="en-US" sz="1050" strike="noStrike" noProof="1"/>
              <a:t>四级</a:t>
            </a:r>
            <a:endParaRPr lang="zh-CN" altLang="en-US" strike="noStrike" noProof="1"/>
          </a:p>
          <a:p>
            <a:pPr lvl="4" fontAlgn="auto"/>
            <a:r>
              <a:rPr lang="zh-CN" altLang="en-US" sz="1050" strike="noStrike" noProof="1">
                <a:sym typeface="+mn-ea"/>
              </a:rPr>
              <a:t>第</a:t>
            </a:r>
            <a:r>
              <a:rPr lang="zh-CN" altLang="en-US" sz="1050" strike="noStrike" noProof="1"/>
              <a:t>五级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660400" y="6350000"/>
            <a:ext cx="2024063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微软雅黑" panose="020B0503020204020204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3087688" y="6350000"/>
            <a:ext cx="2968625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6457950" y="6350000"/>
            <a:ext cx="2025650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微软雅黑" panose="020B0503020204020204" charset="-122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>
            <p:custDataLst>
              <p:tags r:id="rId2"/>
            </p:custDataLst>
          </p:nvPr>
        </p:nvSpPr>
        <p:spPr>
          <a:xfrm>
            <a:off x="0" y="0"/>
            <a:ext cx="3617913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olidFill>
                <a:schemeClr val="accent1"/>
              </a:solidFill>
              <a:sym typeface="+mn-ea"/>
            </a:endParaRPr>
          </a:p>
        </p:txBody>
      </p:sp>
      <p:pic>
        <p:nvPicPr>
          <p:cNvPr id="15364" name="图片 9" descr="C:\Users\kingsoft\Desktop\图片7副本.png图片7副本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 flipH="1">
            <a:off x="6173788" y="5327650"/>
            <a:ext cx="2970212" cy="15303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37400" y="770400"/>
            <a:ext cx="2970000" cy="882000"/>
          </a:xfrm>
        </p:spPr>
        <p:txBody>
          <a:bodyPr anchor="ctr"/>
          <a:lstStyle>
            <a:lvl1pPr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auto"/>
            <a:r>
              <a:rPr lang="zh-CN" altLang="en-US" strike="noStrike" noProof="1"/>
              <a:t>单击编辑标题</a:t>
            </a:r>
            <a:endParaRPr lang="zh-CN" altLang="en-US" strike="noStrike" noProof="1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440100" y="1764000"/>
            <a:ext cx="2967300" cy="4093200"/>
          </a:xfrm>
        </p:spPr>
        <p:txBody>
          <a:bodyPr/>
          <a:lstStyle>
            <a:lvl1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 fontAlgn="auto"/>
            <a:r>
              <a:rPr lang="zh-CN" altLang="en-US" sz="1050" strike="noStrike" noProof="1"/>
              <a:t>单击此处编辑母版文本样式</a:t>
            </a:r>
            <a:endParaRPr lang="zh-CN" altLang="en-US" strike="noStrike" noProof="1"/>
          </a:p>
          <a:p>
            <a:pPr lvl="1" fontAlgn="auto"/>
            <a:r>
              <a:rPr lang="zh-CN" altLang="en-US" sz="1050" strike="noStrike" noProof="1">
                <a:sym typeface="+mn-ea"/>
              </a:rPr>
              <a:t>第</a:t>
            </a:r>
            <a:r>
              <a:rPr lang="zh-CN" altLang="en-US" sz="1050" strike="noStrike" noProof="1"/>
              <a:t>二级</a:t>
            </a:r>
            <a:endParaRPr lang="zh-CN" altLang="en-US" strike="noStrike" noProof="1"/>
          </a:p>
          <a:p>
            <a:pPr lvl="2" fontAlgn="auto"/>
            <a:r>
              <a:rPr lang="zh-CN" altLang="en-US" sz="1050" strike="noStrike" noProof="1">
                <a:sym typeface="+mn-ea"/>
              </a:rPr>
              <a:t>第</a:t>
            </a:r>
            <a:r>
              <a:rPr lang="zh-CN" altLang="en-US" sz="1050" strike="noStrike" noProof="1"/>
              <a:t>三级</a:t>
            </a:r>
            <a:endParaRPr lang="zh-CN" altLang="en-US" strike="noStrike" noProof="1"/>
          </a:p>
          <a:p>
            <a:pPr lvl="3" fontAlgn="auto"/>
            <a:r>
              <a:rPr lang="zh-CN" altLang="en-US" sz="1050" strike="noStrike" noProof="1">
                <a:sym typeface="+mn-ea"/>
              </a:rPr>
              <a:t>第</a:t>
            </a:r>
            <a:r>
              <a:rPr lang="zh-CN" altLang="en-US" sz="1050" strike="noStrike" noProof="1"/>
              <a:t>四级</a:t>
            </a:r>
            <a:endParaRPr lang="zh-CN" altLang="en-US" strike="noStrike" noProof="1"/>
          </a:p>
          <a:p>
            <a:pPr lvl="4" fontAlgn="auto"/>
            <a:r>
              <a:rPr lang="zh-CN" altLang="en-US" sz="1050" strike="noStrike" noProof="1">
                <a:sym typeface="+mn-ea"/>
              </a:rPr>
              <a:t>第</a:t>
            </a:r>
            <a:r>
              <a:rPr lang="zh-CN" altLang="en-US" sz="1050" strike="noStrike" noProof="1"/>
              <a:t>五级</a:t>
            </a:r>
            <a:endParaRPr lang="zh-CN" altLang="en-US" strike="noStrike" noProof="1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3825900" y="769938"/>
            <a:ext cx="4860000" cy="5087937"/>
          </a:xfrm>
        </p:spPr>
        <p:txBody>
          <a:bodyPr/>
          <a:lstStyle>
            <a:lvl1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 fontAlgn="auto"/>
            <a:r>
              <a:rPr lang="zh-CN" altLang="en-US" sz="1050" strike="noStrike" noProof="1"/>
              <a:t>单击此处编辑母版文本样式</a:t>
            </a:r>
            <a:endParaRPr lang="zh-CN" altLang="en-US" strike="noStrike" noProof="1"/>
          </a:p>
          <a:p>
            <a:pPr lvl="1" fontAlgn="auto"/>
            <a:r>
              <a:rPr lang="zh-CN" altLang="en-US" sz="1050" strike="noStrike" noProof="1">
                <a:sym typeface="+mn-ea"/>
              </a:rPr>
              <a:t>第</a:t>
            </a:r>
            <a:r>
              <a:rPr lang="zh-CN" altLang="en-US" sz="1050" strike="noStrike" noProof="1"/>
              <a:t>二级</a:t>
            </a:r>
            <a:endParaRPr lang="zh-CN" altLang="en-US" strike="noStrike" noProof="1"/>
          </a:p>
          <a:p>
            <a:pPr lvl="2" fontAlgn="auto"/>
            <a:r>
              <a:rPr lang="zh-CN" altLang="en-US" sz="1050" strike="noStrike" noProof="1">
                <a:sym typeface="+mn-ea"/>
              </a:rPr>
              <a:t>第</a:t>
            </a:r>
            <a:r>
              <a:rPr lang="zh-CN" altLang="en-US" sz="1050" strike="noStrike" noProof="1"/>
              <a:t>三级</a:t>
            </a:r>
            <a:endParaRPr lang="zh-CN" altLang="en-US" strike="noStrike" noProof="1"/>
          </a:p>
          <a:p>
            <a:pPr lvl="3" fontAlgn="auto"/>
            <a:r>
              <a:rPr lang="zh-CN" altLang="en-US" sz="1050" strike="noStrike" noProof="1">
                <a:sym typeface="+mn-ea"/>
              </a:rPr>
              <a:t>第</a:t>
            </a:r>
            <a:r>
              <a:rPr lang="zh-CN" altLang="en-US" sz="1050" strike="noStrike" noProof="1"/>
              <a:t>四级</a:t>
            </a:r>
            <a:endParaRPr lang="zh-CN" altLang="en-US" strike="noStrike" noProof="1"/>
          </a:p>
          <a:p>
            <a:pPr lvl="4" fontAlgn="auto"/>
            <a:r>
              <a:rPr lang="zh-CN" altLang="en-US" sz="1050" strike="noStrike" noProof="1">
                <a:sym typeface="+mn-ea"/>
              </a:rPr>
              <a:t>第</a:t>
            </a:r>
            <a:r>
              <a:rPr lang="zh-CN" altLang="en-US" sz="1050" strike="noStrike" noProof="1"/>
              <a:t>五级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660400" y="6350000"/>
            <a:ext cx="2024063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3087688" y="6350000"/>
            <a:ext cx="2968625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6457950" y="6350000"/>
            <a:ext cx="2025650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>
            <p:custDataLst>
              <p:tags r:id="rId2"/>
            </p:custDataLst>
          </p:nvPr>
        </p:nvSpPr>
        <p:spPr>
          <a:xfrm>
            <a:off x="0" y="0"/>
            <a:ext cx="9144000" cy="266382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pic>
        <p:nvPicPr>
          <p:cNvPr id="16388" name="图片 15" descr="C:\Users\kingsoft\Desktop\图片7副本.png图片7副本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 flipH="1">
            <a:off x="6173788" y="5327650"/>
            <a:ext cx="2970212" cy="15303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9000" y="781200"/>
            <a:ext cx="8232300" cy="626400"/>
          </a:xfrm>
        </p:spPr>
        <p:txBody>
          <a:bodyPr anchor="ctr"/>
          <a:lstStyle>
            <a:lvl1pPr algn="ctr"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459000" y="1659600"/>
            <a:ext cx="8231981" cy="828000"/>
          </a:xfrm>
        </p:spPr>
        <p:txBody>
          <a:bodyPr/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 fontAlgn="auto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459581" y="2808000"/>
            <a:ext cx="8224200" cy="3430800"/>
          </a:xfrm>
        </p:spPr>
        <p:txBody>
          <a:bodyPr/>
          <a:lstStyle>
            <a:lvl1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 fontAlgn="auto"/>
            <a:r>
              <a:rPr lang="zh-CN" altLang="en-US" sz="1050" strike="noStrike" noProof="1"/>
              <a:t>单击此处编辑母版文本样式</a:t>
            </a:r>
            <a:endParaRPr lang="zh-CN" altLang="en-US" strike="noStrike" noProof="1"/>
          </a:p>
          <a:p>
            <a:pPr lvl="1" fontAlgn="auto"/>
            <a:r>
              <a:rPr lang="zh-CN" altLang="en-US" sz="1050" strike="noStrike" noProof="1">
                <a:sym typeface="+mn-ea"/>
              </a:rPr>
              <a:t>第</a:t>
            </a:r>
            <a:r>
              <a:rPr lang="zh-CN" altLang="en-US" sz="1050" strike="noStrike" noProof="1"/>
              <a:t>二级</a:t>
            </a:r>
            <a:endParaRPr lang="zh-CN" altLang="en-US" strike="noStrike" noProof="1"/>
          </a:p>
          <a:p>
            <a:pPr lvl="2" fontAlgn="auto"/>
            <a:r>
              <a:rPr lang="zh-CN" altLang="en-US" sz="1050" strike="noStrike" noProof="1">
                <a:sym typeface="+mn-ea"/>
              </a:rPr>
              <a:t>第</a:t>
            </a:r>
            <a:r>
              <a:rPr lang="zh-CN" altLang="en-US" sz="1050" strike="noStrike" noProof="1"/>
              <a:t>三级</a:t>
            </a:r>
            <a:endParaRPr lang="zh-CN" altLang="en-US" strike="noStrike" noProof="1"/>
          </a:p>
          <a:p>
            <a:pPr lvl="3" fontAlgn="auto"/>
            <a:r>
              <a:rPr lang="zh-CN" altLang="en-US" sz="1050" strike="noStrike" noProof="1">
                <a:sym typeface="+mn-ea"/>
              </a:rPr>
              <a:t>第</a:t>
            </a:r>
            <a:r>
              <a:rPr lang="zh-CN" altLang="en-US" sz="1050" strike="noStrike" noProof="1"/>
              <a:t>四级</a:t>
            </a:r>
            <a:endParaRPr lang="zh-CN" altLang="en-US" strike="noStrike" noProof="1"/>
          </a:p>
          <a:p>
            <a:pPr lvl="4" fontAlgn="auto"/>
            <a:r>
              <a:rPr lang="zh-CN" altLang="en-US" sz="1050" strike="noStrike" noProof="1">
                <a:sym typeface="+mn-ea"/>
              </a:rPr>
              <a:t>第</a:t>
            </a:r>
            <a:r>
              <a:rPr lang="zh-CN" altLang="en-US" sz="1050" strike="noStrike" noProof="1"/>
              <a:t>五级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660400" y="6350000"/>
            <a:ext cx="2024063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3087688" y="6350000"/>
            <a:ext cx="2968625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6457950" y="6350000"/>
            <a:ext cx="2025650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1" name="图片 1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3175" y="0"/>
            <a:ext cx="9144000" cy="19748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3" name="矩形 12"/>
          <p:cNvSpPr/>
          <p:nvPr>
            <p:custDataLst>
              <p:tags r:id="rId4"/>
            </p:custDataLst>
          </p:nvPr>
        </p:nvSpPr>
        <p:spPr>
          <a:xfrm>
            <a:off x="0" y="5041900"/>
            <a:ext cx="9144000" cy="1828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3600" y="669600"/>
            <a:ext cx="8232300" cy="565200"/>
          </a:xfrm>
        </p:spPr>
        <p:txBody>
          <a:bodyPr anchor="ctr"/>
          <a:lstStyle>
            <a:lvl1pPr algn="ctr"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453628" y="1681200"/>
            <a:ext cx="8243100" cy="3211200"/>
          </a:xfrm>
        </p:spPr>
        <p:txBody>
          <a:bodyPr/>
          <a:lstStyle>
            <a:lvl1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 fontAlgn="auto"/>
            <a:r>
              <a:rPr lang="zh-CN" altLang="en-US" sz="1050" strike="noStrike" noProof="1"/>
              <a:t>单击此处编辑母版文本样式</a:t>
            </a:r>
            <a:endParaRPr lang="zh-CN" altLang="en-US" strike="noStrike" noProof="1"/>
          </a:p>
          <a:p>
            <a:pPr lvl="1" fontAlgn="auto"/>
            <a:r>
              <a:rPr lang="zh-CN" altLang="en-US" sz="1050" strike="noStrike" noProof="1">
                <a:sym typeface="+mn-ea"/>
              </a:rPr>
              <a:t>第</a:t>
            </a:r>
            <a:r>
              <a:rPr lang="zh-CN" altLang="en-US" sz="1050" strike="noStrike" noProof="1"/>
              <a:t>二级</a:t>
            </a:r>
            <a:endParaRPr lang="zh-CN" altLang="en-US" strike="noStrike" noProof="1"/>
          </a:p>
          <a:p>
            <a:pPr lvl="2" fontAlgn="auto"/>
            <a:r>
              <a:rPr lang="zh-CN" altLang="en-US" sz="1050" strike="noStrike" noProof="1">
                <a:sym typeface="+mn-ea"/>
              </a:rPr>
              <a:t>第</a:t>
            </a:r>
            <a:r>
              <a:rPr lang="zh-CN" altLang="en-US" sz="1050" strike="noStrike" noProof="1"/>
              <a:t>三级</a:t>
            </a:r>
            <a:endParaRPr lang="zh-CN" altLang="en-US" strike="noStrike" noProof="1"/>
          </a:p>
          <a:p>
            <a:pPr lvl="3" fontAlgn="auto"/>
            <a:r>
              <a:rPr lang="zh-CN" altLang="en-US" sz="1050" strike="noStrike" noProof="1">
                <a:sym typeface="+mn-ea"/>
              </a:rPr>
              <a:t>第</a:t>
            </a:r>
            <a:r>
              <a:rPr lang="zh-CN" altLang="en-US" sz="1050" strike="noStrike" noProof="1"/>
              <a:t>四级</a:t>
            </a:r>
            <a:endParaRPr lang="zh-CN" altLang="en-US" strike="noStrike" noProof="1"/>
          </a:p>
          <a:p>
            <a:pPr lvl="4" fontAlgn="auto"/>
            <a:r>
              <a:rPr lang="zh-CN" altLang="en-US" sz="1050" strike="noStrike" noProof="1">
                <a:sym typeface="+mn-ea"/>
              </a:rPr>
              <a:t>第</a:t>
            </a:r>
            <a:r>
              <a:rPr lang="zh-CN" altLang="en-US" sz="1050" strike="noStrike" noProof="1"/>
              <a:t>五级</a:t>
            </a:r>
            <a:endParaRPr lang="zh-CN" altLang="en-US" strike="noStrike" noProof="1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445500" y="5180400"/>
            <a:ext cx="8251200" cy="1011600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 fontAlgn="auto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660400" y="6350000"/>
            <a:ext cx="2024063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3087688" y="6350000"/>
            <a:ext cx="2968625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6457950" y="6350000"/>
            <a:ext cx="2025650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5" name="图片 1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6242050"/>
            <a:ext cx="9144000" cy="12319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5" name="矩形 14"/>
          <p:cNvSpPr/>
          <p:nvPr>
            <p:custDataLst>
              <p:tags r:id="rId4"/>
            </p:custDataLst>
          </p:nvPr>
        </p:nvSpPr>
        <p:spPr>
          <a:xfrm>
            <a:off x="0" y="0"/>
            <a:ext cx="9144000" cy="9144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 fontAlgn="base">
              <a:buClrTx/>
              <a:buSzTx/>
              <a:buFontTx/>
            </a:pPr>
            <a:endParaRPr lang="en-US" altLang="zh-CN" sz="100" strike="noStrike" noProof="1">
              <a:latin typeface="Viner Hand ITC" panose="03070502030502020203" charset="0"/>
              <a:cs typeface="Viner Hand ITC" panose="03070502030502020203" charset="0"/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34700" y="237600"/>
            <a:ext cx="8278200" cy="441964"/>
          </a:xfrm>
        </p:spPr>
        <p:txBody>
          <a:bodyPr>
            <a:normAutofit/>
          </a:bodyPr>
          <a:lstStyle>
            <a:lvl1pPr>
              <a:defRPr sz="21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434700" y="1663200"/>
            <a:ext cx="4006800" cy="2894400"/>
          </a:xfrm>
        </p:spPr>
        <p:txBody>
          <a:bodyPr>
            <a:normAutofit/>
          </a:bodyPr>
          <a:lstStyle>
            <a:lvl1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 fontAlgn="auto"/>
            <a:r>
              <a:rPr lang="zh-CN" altLang="en-US" sz="1050" strike="noStrike" noProof="1"/>
              <a:t>单击此处编辑母版文本样式</a:t>
            </a:r>
            <a:endParaRPr lang="zh-CN" altLang="en-US" strike="noStrike" noProof="1"/>
          </a:p>
          <a:p>
            <a:pPr lvl="1" fontAlgn="auto"/>
            <a:r>
              <a:rPr lang="zh-CN" altLang="en-US" sz="1050" strike="noStrike" noProof="1">
                <a:sym typeface="+mn-ea"/>
              </a:rPr>
              <a:t>第</a:t>
            </a:r>
            <a:r>
              <a:rPr lang="zh-CN" altLang="en-US" sz="1050" strike="noStrike" noProof="1"/>
              <a:t>二级</a:t>
            </a:r>
            <a:endParaRPr lang="zh-CN" altLang="en-US" strike="noStrike" noProof="1"/>
          </a:p>
          <a:p>
            <a:pPr lvl="2" fontAlgn="auto"/>
            <a:r>
              <a:rPr lang="zh-CN" altLang="en-US" sz="1050" strike="noStrike" noProof="1">
                <a:sym typeface="+mn-ea"/>
              </a:rPr>
              <a:t>第</a:t>
            </a:r>
            <a:r>
              <a:rPr lang="zh-CN" altLang="en-US" sz="1050" strike="noStrike" noProof="1"/>
              <a:t>三级</a:t>
            </a:r>
            <a:endParaRPr lang="zh-CN" altLang="en-US" strike="noStrike" noProof="1"/>
          </a:p>
          <a:p>
            <a:pPr lvl="3" fontAlgn="auto"/>
            <a:r>
              <a:rPr lang="zh-CN" altLang="en-US" sz="1050" strike="noStrike" noProof="1">
                <a:sym typeface="+mn-ea"/>
              </a:rPr>
              <a:t>第</a:t>
            </a:r>
            <a:r>
              <a:rPr lang="zh-CN" altLang="en-US" sz="1050" strike="noStrike" noProof="1"/>
              <a:t>四级</a:t>
            </a:r>
            <a:endParaRPr lang="zh-CN" altLang="en-US" strike="noStrike" noProof="1"/>
          </a:p>
          <a:p>
            <a:pPr lvl="4" fontAlgn="auto"/>
            <a:r>
              <a:rPr lang="zh-CN" altLang="en-US" sz="1050" strike="noStrike" noProof="1">
                <a:sym typeface="+mn-ea"/>
              </a:rPr>
              <a:t>第</a:t>
            </a:r>
            <a:r>
              <a:rPr lang="zh-CN" altLang="en-US" sz="1050" strike="noStrike" noProof="1"/>
              <a:t>五级</a:t>
            </a:r>
            <a:endParaRPr lang="zh-CN" altLang="en-US" strike="noStrike" noProof="1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4681800" y="1663200"/>
            <a:ext cx="4025700" cy="2894400"/>
          </a:xfrm>
        </p:spPr>
        <p:txBody>
          <a:bodyPr>
            <a:normAutofit/>
          </a:bodyPr>
          <a:lstStyle>
            <a:lvl1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 fontAlgn="auto"/>
            <a:r>
              <a:rPr lang="zh-CN" altLang="en-US" sz="1050" strike="noStrike" noProof="1"/>
              <a:t>单击此处编辑母版文本样式</a:t>
            </a:r>
            <a:endParaRPr lang="zh-CN" altLang="en-US" strike="noStrike" noProof="1"/>
          </a:p>
          <a:p>
            <a:pPr lvl="1" fontAlgn="auto"/>
            <a:r>
              <a:rPr lang="zh-CN" altLang="en-US" sz="1050" strike="noStrike" noProof="1">
                <a:sym typeface="+mn-ea"/>
              </a:rPr>
              <a:t>第</a:t>
            </a:r>
            <a:r>
              <a:rPr lang="zh-CN" altLang="en-US" sz="1050" strike="noStrike" noProof="1"/>
              <a:t>二级</a:t>
            </a:r>
            <a:endParaRPr lang="zh-CN" altLang="en-US" strike="noStrike" noProof="1"/>
          </a:p>
          <a:p>
            <a:pPr lvl="2" fontAlgn="auto"/>
            <a:r>
              <a:rPr lang="zh-CN" altLang="en-US" sz="1050" strike="noStrike" noProof="1">
                <a:sym typeface="+mn-ea"/>
              </a:rPr>
              <a:t>第</a:t>
            </a:r>
            <a:r>
              <a:rPr lang="zh-CN" altLang="en-US" sz="1050" strike="noStrike" noProof="1"/>
              <a:t>三级</a:t>
            </a:r>
            <a:endParaRPr lang="zh-CN" altLang="en-US" strike="noStrike" noProof="1"/>
          </a:p>
          <a:p>
            <a:pPr lvl="3" fontAlgn="auto"/>
            <a:r>
              <a:rPr lang="zh-CN" altLang="en-US" sz="1050" strike="noStrike" noProof="1">
                <a:sym typeface="+mn-ea"/>
              </a:rPr>
              <a:t>第</a:t>
            </a:r>
            <a:r>
              <a:rPr lang="zh-CN" altLang="en-US" sz="1050" strike="noStrike" noProof="1"/>
              <a:t>四级</a:t>
            </a:r>
            <a:endParaRPr lang="zh-CN" altLang="en-US" strike="noStrike" noProof="1"/>
          </a:p>
          <a:p>
            <a:pPr lvl="4" fontAlgn="auto"/>
            <a:r>
              <a:rPr lang="zh-CN" altLang="en-US" sz="1050" strike="noStrike" noProof="1">
                <a:sym typeface="+mn-ea"/>
              </a:rPr>
              <a:t>第</a:t>
            </a:r>
            <a:r>
              <a:rPr lang="zh-CN" altLang="en-US" sz="1050" strike="noStrike" noProof="1"/>
              <a:t>五级</a:t>
            </a:r>
            <a:endParaRPr lang="zh-CN" altLang="en-US" strike="noStrike" noProof="1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</p:nvPr>
        </p:nvSpPr>
        <p:spPr>
          <a:xfrm>
            <a:off x="429300" y="4816800"/>
            <a:ext cx="4006800" cy="781200"/>
          </a:xfrm>
        </p:spPr>
        <p:txBody>
          <a:bodyPr>
            <a:normAutofit/>
          </a:bodyPr>
          <a:lstStyle>
            <a:lvl1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 fontAlgn="auto"/>
            <a:r>
              <a:rPr lang="zh-CN" altLang="en-US" sz="1050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4689900" y="4813200"/>
            <a:ext cx="4025700" cy="781200"/>
          </a:xfrm>
        </p:spPr>
        <p:txBody>
          <a:bodyPr>
            <a:normAutofit/>
          </a:bodyPr>
          <a:lstStyle>
            <a:lvl1pPr>
              <a:defRPr sz="10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 fontAlgn="auto"/>
            <a:r>
              <a:rPr lang="zh-CN" altLang="en-US" sz="1050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660400" y="6350000"/>
            <a:ext cx="2024063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3087688" y="6350000"/>
            <a:ext cx="2968625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6457950" y="6350000"/>
            <a:ext cx="2025650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>
            <p:custDataLst>
              <p:tags r:id="rId2"/>
            </p:custDataLst>
          </p:nvPr>
        </p:nvSpPr>
        <p:spPr>
          <a:xfrm>
            <a:off x="0" y="958850"/>
            <a:ext cx="9144000" cy="49403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pic>
        <p:nvPicPr>
          <p:cNvPr id="19460" name="图片 8" descr="C:\Users\kingsoft\Desktop\图片7副本.png图片7副本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 flipH="1">
            <a:off x="6321425" y="4916488"/>
            <a:ext cx="2822575" cy="982662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9461" name="图片 9" descr="C:\Users\kingsoft\Desktop\图片7副本.png图片7副本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 rot="-10800000" flipH="1">
            <a:off x="0" y="0"/>
            <a:ext cx="3535363" cy="123031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142100" y="1339200"/>
            <a:ext cx="6858000" cy="2386800"/>
          </a:xfrm>
        </p:spPr>
        <p:txBody>
          <a:bodyPr anchor="b"/>
          <a:lstStyle>
            <a:lvl1pPr algn="ctr">
              <a:defRPr sz="45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auto"/>
            <a:r>
              <a:rPr lang="zh-CN" altLang="en-US" strike="noStrike" noProof="1"/>
              <a:t>单击此处编辑标题</a:t>
            </a:r>
            <a:endParaRPr lang="zh-CN" altLang="en-US" strike="noStrike" noProof="1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141810" y="3862800"/>
            <a:ext cx="6858000" cy="1656000"/>
          </a:xfrm>
        </p:spPr>
        <p:txBody>
          <a:bodyPr/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 fontAlgn="auto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660400" y="6350000"/>
            <a:ext cx="2024063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3087688" y="6350000"/>
            <a:ext cx="2968625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6457950" y="6350000"/>
            <a:ext cx="2025650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图片 6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6176963"/>
            <a:ext cx="9144000" cy="132556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4"/>
            <a:ext cx="8139178" cy="441964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  <a:endParaRPr strike="noStrike" noProof="1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2412" y="952508"/>
            <a:ext cx="8139178" cy="5388907"/>
          </a:xfrm>
        </p:spPr>
        <p:txBody>
          <a:bodyPr vert="horz" lIns="90000" tIns="46800" rIns="90000" bIns="4680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trike="noStrike" noProof="1">
                <a:sym typeface="+mn-ea"/>
              </a:rPr>
              <a:t>单击此处编辑母版文本样式</a:t>
            </a:r>
            <a:endParaRPr strike="noStrike" noProof="1">
              <a:sym typeface="+mn-ea"/>
            </a:endParaRPr>
          </a:p>
          <a:p>
            <a:pPr lvl="1" fontAlgn="auto"/>
            <a:r>
              <a:rPr strike="noStrike" noProof="1">
                <a:sym typeface="+mn-ea"/>
              </a:rPr>
              <a:t>第二级</a:t>
            </a:r>
            <a:endParaRPr strike="noStrike" noProof="1">
              <a:sym typeface="+mn-ea"/>
            </a:endParaRPr>
          </a:p>
          <a:p>
            <a:pPr lvl="2" fontAlgn="auto"/>
            <a:r>
              <a:rPr strike="noStrike" noProof="1">
                <a:sym typeface="+mn-ea"/>
              </a:rPr>
              <a:t>第三级</a:t>
            </a:r>
            <a:endParaRPr strike="noStrike" noProof="1">
              <a:sym typeface="+mn-ea"/>
            </a:endParaRPr>
          </a:p>
          <a:p>
            <a:pPr lvl="3" fontAlgn="auto"/>
            <a:r>
              <a:rPr strike="noStrike" noProof="1">
                <a:sym typeface="+mn-ea"/>
              </a:rPr>
              <a:t>第四级</a:t>
            </a:r>
            <a:endParaRPr strike="noStrike" noProof="1">
              <a:sym typeface="+mn-ea"/>
            </a:endParaRPr>
          </a:p>
          <a:p>
            <a:pPr lvl="4" fontAlgn="auto"/>
            <a:r>
              <a:rPr strike="noStrike" noProof="1">
                <a:sym typeface="+mn-ea"/>
              </a:rPr>
              <a:t>第五级</a:t>
            </a:r>
            <a:endParaRPr strike="noStrike" noProof="1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660400" y="6350000"/>
            <a:ext cx="2024063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3087688" y="6350000"/>
            <a:ext cx="2968625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6457950" y="6350000"/>
            <a:ext cx="2025650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图片 6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34925"/>
            <a:ext cx="9144000" cy="20478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3938615" y="2681555"/>
            <a:ext cx="2682787" cy="716508"/>
          </a:xfrm>
        </p:spPr>
        <p:txBody>
          <a:bodyPr lIns="90000" tIns="46800" rIns="90000" bIns="0" anchor="ctr" anchorCtr="0">
            <a:normAutofit/>
          </a:bodyPr>
          <a:lstStyle>
            <a:lvl1pPr algn="dist">
              <a:defRPr sz="3300" u="none" strike="noStrike" kern="1200" cap="none" spc="300" normalizeH="0" baseline="0">
                <a:solidFill>
                  <a:schemeClr val="accent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pPr fontAlgn="auto"/>
            <a:r>
              <a:rPr lang="zh-CN" altLang="en-US" strike="noStrike" noProof="1"/>
              <a:t>编辑标题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3938615" y="3459937"/>
            <a:ext cx="2682788" cy="544296"/>
          </a:xfrm>
        </p:spPr>
        <p:txBody>
          <a:bodyPr lIns="90000" tIns="0" rIns="90000" bIns="46800">
            <a:normAutofit/>
          </a:bodyPr>
          <a:lstStyle>
            <a:lvl1pPr marL="0" indent="0" eaLnBrk="1" fontAlgn="auto" latinLnBrk="0" hangingPunct="1">
              <a:buNone/>
              <a:defRPr kumimoji="0" lang="zh-CN" altLang="en-US" sz="1800" b="0" i="0" u="none" strike="noStrike" kern="1200" cap="none" spc="15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auto"/>
            <a:r>
              <a:rPr lang="zh-CN" altLang="en-US" strike="noStrike" noProof="1"/>
              <a:t>单击此处编辑文本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660400" y="6350000"/>
            <a:ext cx="2024063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3087688" y="6350000"/>
            <a:ext cx="2968625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6457950" y="6350000"/>
            <a:ext cx="2025650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3" name="图片 9" descr="C:\Users\kingsoft\Desktop\图片7副本.png图片7副本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-12700" y="5972175"/>
            <a:ext cx="2609850" cy="9080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5124" name="图片 10" descr="C:\Users\kingsoft\Desktop\图片7副本.png图片7副本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 flipH="1">
            <a:off x="6537325" y="5905500"/>
            <a:ext cx="2611438" cy="9747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4"/>
            <a:ext cx="8139178" cy="441964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  <a:endParaRPr strike="noStrike" noProof="1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02448" y="952508"/>
            <a:ext cx="3962432" cy="5388907"/>
          </a:xfrm>
        </p:spPr>
        <p:txBody>
          <a:bodyPr vert="horz" lIns="90000" tIns="46800" rIns="90000" bIns="4680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trike="noStrike" noProof="1">
                <a:sym typeface="+mn-ea"/>
              </a:rPr>
              <a:t>单击此处编辑母版文本样式</a:t>
            </a:r>
            <a:endParaRPr strike="noStrike" noProof="1">
              <a:sym typeface="+mn-ea"/>
            </a:endParaRPr>
          </a:p>
          <a:p>
            <a:pPr lvl="1" fontAlgn="auto"/>
            <a:r>
              <a:rPr strike="noStrike" noProof="1">
                <a:sym typeface="+mn-ea"/>
              </a:rPr>
              <a:t>第二级</a:t>
            </a:r>
            <a:endParaRPr strike="noStrike" noProof="1">
              <a:sym typeface="+mn-ea"/>
            </a:endParaRPr>
          </a:p>
          <a:p>
            <a:pPr lvl="2" fontAlgn="auto"/>
            <a:r>
              <a:rPr strike="noStrike" noProof="1">
                <a:sym typeface="+mn-ea"/>
              </a:rPr>
              <a:t>第三级</a:t>
            </a:r>
            <a:endParaRPr strike="noStrike" noProof="1">
              <a:sym typeface="+mn-ea"/>
            </a:endParaRPr>
          </a:p>
          <a:p>
            <a:pPr lvl="3" fontAlgn="auto"/>
            <a:r>
              <a:rPr strike="noStrike" noProof="1">
                <a:sym typeface="+mn-ea"/>
              </a:rPr>
              <a:t>第四级</a:t>
            </a:r>
            <a:endParaRPr strike="noStrike" noProof="1">
              <a:sym typeface="+mn-ea"/>
            </a:endParaRPr>
          </a:p>
          <a:p>
            <a:pPr lvl="4" fontAlgn="auto"/>
            <a:r>
              <a:rPr strike="noStrike" noProof="1">
                <a:sym typeface="+mn-ea"/>
              </a:rPr>
              <a:t>第五级</a:t>
            </a:r>
            <a:endParaRPr strike="noStrike" noProof="1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79158" y="952508"/>
            <a:ext cx="3962432" cy="5388907"/>
          </a:xfrm>
        </p:spPr>
        <p:txBody>
          <a:bodyPr lIns="90000" tIns="46800" rIns="90000" bIns="46800">
            <a:normAutofit/>
          </a:bodyPr>
          <a:lstStyle>
            <a:lvl1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 fontAlgn="auto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  <a:p>
            <a:pPr lvl="1" fontAlgn="auto"/>
            <a:r>
              <a:rPr lang="zh-CN" altLang="en-US" strike="noStrike" noProof="1"/>
              <a:t>第二级</a:t>
            </a:r>
            <a:endParaRPr lang="zh-CN" altLang="en-US" strike="noStrike" noProof="1"/>
          </a:p>
          <a:p>
            <a:pPr lvl="2" fontAlgn="auto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fontAlgn="auto"/>
            <a:r>
              <a:rPr lang="zh-CN" altLang="en-US" strike="noStrike" noProof="1"/>
              <a:t>第四级</a:t>
            </a:r>
            <a:endParaRPr lang="zh-CN" altLang="en-US" strike="noStrike" noProof="1"/>
          </a:p>
          <a:p>
            <a:pPr lvl="4" fontAlgn="auto"/>
            <a:r>
              <a:rPr lang="zh-CN" altLang="en-US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660400" y="6350000"/>
            <a:ext cx="2024063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微软雅黑" panose="020B0503020204020204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3087688" y="6350000"/>
            <a:ext cx="2968625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6457950" y="6350000"/>
            <a:ext cx="2025650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微软雅黑" panose="020B0503020204020204" charset="-122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7" name="图片 9" descr="C:\Users\kingsoft\Desktop\图片7副本.png图片7副本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 flipH="1">
            <a:off x="6537325" y="5905500"/>
            <a:ext cx="2611438" cy="9747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148" name="图片 10" descr="C:\Users\kingsoft\Desktop\图片7副本.png图片7副本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-12700" y="5972175"/>
            <a:ext cx="2609850" cy="9080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4"/>
            <a:ext cx="8139178" cy="441964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  <a:endParaRPr strike="noStrike" noProof="1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502448" y="952508"/>
            <a:ext cx="3962432" cy="381003"/>
          </a:xfrm>
        </p:spPr>
        <p:txBody>
          <a:bodyPr lIns="90000" tIns="46800" rIns="90000" bIns="46800" anchor="t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15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auto"/>
            <a:r>
              <a:rPr lang="zh-CN" altLang="en-US" strike="noStrike" noProof="1"/>
              <a:t>单击此处编辑文本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02444" y="1406525"/>
            <a:ext cx="3962400" cy="4934752"/>
          </a:xfrm>
        </p:spPr>
        <p:txBody>
          <a:bodyPr vert="horz" lIns="90000" tIns="46800" rIns="90000" bIns="4680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trike="noStrike" noProof="1">
                <a:sym typeface="+mn-ea"/>
              </a:rPr>
              <a:t>单击此处编辑母版文本样式</a:t>
            </a:r>
            <a:endParaRPr strike="noStrike" noProof="1">
              <a:sym typeface="+mn-ea"/>
            </a:endParaRPr>
          </a:p>
          <a:p>
            <a:pPr lvl="1" fontAlgn="auto"/>
            <a:r>
              <a:rPr strike="noStrike" noProof="1">
                <a:sym typeface="+mn-ea"/>
              </a:rPr>
              <a:t>第二级</a:t>
            </a:r>
            <a:endParaRPr strike="noStrike" noProof="1">
              <a:sym typeface="+mn-ea"/>
            </a:endParaRPr>
          </a:p>
          <a:p>
            <a:pPr lvl="2" fontAlgn="auto"/>
            <a:r>
              <a:rPr strike="noStrike" noProof="1">
                <a:sym typeface="+mn-ea"/>
              </a:rPr>
              <a:t>第三级</a:t>
            </a:r>
            <a:endParaRPr strike="noStrike" noProof="1">
              <a:sym typeface="+mn-ea"/>
            </a:endParaRPr>
          </a:p>
          <a:p>
            <a:pPr lvl="3" fontAlgn="auto"/>
            <a:r>
              <a:rPr strike="noStrike" noProof="1">
                <a:sym typeface="+mn-ea"/>
              </a:rPr>
              <a:t>第四级</a:t>
            </a:r>
            <a:endParaRPr strike="noStrike" noProof="1">
              <a:sym typeface="+mn-ea"/>
            </a:endParaRPr>
          </a:p>
          <a:p>
            <a:pPr lvl="4" fontAlgn="auto"/>
            <a:r>
              <a:rPr strike="noStrike" noProof="1">
                <a:sym typeface="+mn-ea"/>
              </a:rPr>
              <a:t>第五级</a:t>
            </a:r>
            <a:endParaRPr strike="noStrike" noProof="1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4676813" y="952508"/>
            <a:ext cx="3962432" cy="381003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15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auto"/>
            <a:r>
              <a:rPr strike="noStrike" noProof="1">
                <a:sym typeface="+mn-ea"/>
              </a:rPr>
              <a:t>单击此处编辑文本</a:t>
            </a:r>
            <a:endParaRPr strike="noStrike" noProof="1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76813" y="1406525"/>
            <a:ext cx="3962432" cy="4934752"/>
          </a:xfrm>
        </p:spPr>
        <p:txBody>
          <a:bodyPr vert="horz" lIns="90000" tIns="46800" rIns="90000" bIns="4680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trike="noStrike" noProof="1">
                <a:sym typeface="+mn-ea"/>
              </a:rPr>
              <a:t>单击此处编辑母版文本样式</a:t>
            </a:r>
            <a:endParaRPr strike="noStrike" noProof="1">
              <a:sym typeface="+mn-ea"/>
            </a:endParaRPr>
          </a:p>
          <a:p>
            <a:pPr lvl="1" fontAlgn="auto"/>
            <a:r>
              <a:rPr strike="noStrike" noProof="1">
                <a:sym typeface="+mn-ea"/>
              </a:rPr>
              <a:t>第二级</a:t>
            </a:r>
            <a:endParaRPr strike="noStrike" noProof="1">
              <a:sym typeface="+mn-ea"/>
            </a:endParaRPr>
          </a:p>
          <a:p>
            <a:pPr lvl="2" fontAlgn="auto"/>
            <a:r>
              <a:rPr strike="noStrike" noProof="1">
                <a:sym typeface="+mn-ea"/>
              </a:rPr>
              <a:t>第三级</a:t>
            </a:r>
            <a:endParaRPr strike="noStrike" noProof="1">
              <a:sym typeface="+mn-ea"/>
            </a:endParaRPr>
          </a:p>
          <a:p>
            <a:pPr lvl="3" fontAlgn="auto"/>
            <a:r>
              <a:rPr strike="noStrike" noProof="1">
                <a:sym typeface="+mn-ea"/>
              </a:rPr>
              <a:t>第四级</a:t>
            </a:r>
            <a:endParaRPr strike="noStrike" noProof="1">
              <a:sym typeface="+mn-ea"/>
            </a:endParaRPr>
          </a:p>
          <a:p>
            <a:pPr lvl="4" fontAlgn="auto"/>
            <a:r>
              <a:rPr strike="noStrike" noProof="1">
                <a:sym typeface="+mn-ea"/>
              </a:rPr>
              <a:t>第五级</a:t>
            </a:r>
            <a:endParaRPr strike="noStrike" noProof="1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660400" y="6350000"/>
            <a:ext cx="2024063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3087688" y="6350000"/>
            <a:ext cx="2968625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6457950" y="6350000"/>
            <a:ext cx="2025650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71" name="组合 7"/>
          <p:cNvGrpSpPr/>
          <p:nvPr/>
        </p:nvGrpSpPr>
        <p:grpSpPr>
          <a:xfrm>
            <a:off x="0" y="-15875"/>
            <a:ext cx="2736850" cy="6858000"/>
            <a:chOff x="0" y="-15482"/>
            <a:chExt cx="3649343" cy="6857999"/>
          </a:xfrm>
        </p:grpSpPr>
        <p:pic>
          <p:nvPicPr>
            <p:cNvPr id="7172" name="图片 8"/>
            <p:cNvPicPr>
              <a:picLocks noChangeAspect="1"/>
            </p:cNvPicPr>
            <p:nvPr userDrawn="1">
              <p:custDataLst>
                <p:tags r:id="rId2"/>
              </p:custDataLst>
            </p:nvPr>
          </p:nvPicPr>
          <p:blipFill>
            <a:blip r:embed="rId3"/>
            <a:stretch>
              <a:fillRect/>
            </a:stretch>
          </p:blipFill>
          <p:spPr>
            <a:xfrm rot="-5400000">
              <a:off x="-1596587" y="1596587"/>
              <a:ext cx="6842517" cy="3649343"/>
            </a:xfrm>
            <a:prstGeom prst="rect">
              <a:avLst/>
            </a:prstGeom>
            <a:noFill/>
            <a:ln w="9525">
              <a:noFill/>
            </a:ln>
          </p:spPr>
        </p:pic>
        <p:pic>
          <p:nvPicPr>
            <p:cNvPr id="7173" name="图片 9"/>
            <p:cNvPicPr>
              <a:picLocks noChangeAspect="1"/>
            </p:cNvPicPr>
            <p:nvPr userDrawn="1">
              <p:custDataLst>
                <p:tags r:id="rId4"/>
              </p:custDataLst>
            </p:nvPr>
          </p:nvPicPr>
          <p:blipFill>
            <a:blip r:embed="rId5"/>
            <a:stretch>
              <a:fillRect/>
            </a:stretch>
          </p:blipFill>
          <p:spPr>
            <a:xfrm rot="5400000">
              <a:off x="-2338959" y="2323477"/>
              <a:ext cx="6857999" cy="2180082"/>
            </a:xfrm>
            <a:prstGeom prst="rect">
              <a:avLst/>
            </a:prstGeom>
            <a:noFill/>
            <a:ln w="9525">
              <a:noFill/>
            </a:ln>
          </p:spPr>
        </p:pic>
      </p:grpSp>
      <p:grpSp>
        <p:nvGrpSpPr>
          <p:cNvPr id="7174" name="组合 10"/>
          <p:cNvGrpSpPr/>
          <p:nvPr/>
        </p:nvGrpSpPr>
        <p:grpSpPr>
          <a:xfrm rot="10800000">
            <a:off x="6407150" y="15875"/>
            <a:ext cx="2736850" cy="6858000"/>
            <a:chOff x="0" y="-15482"/>
            <a:chExt cx="3649343" cy="6857999"/>
          </a:xfrm>
        </p:grpSpPr>
        <p:pic>
          <p:nvPicPr>
            <p:cNvPr id="7175" name="图片 11"/>
            <p:cNvPicPr>
              <a:picLocks noChangeAspect="1"/>
            </p:cNvPicPr>
            <p:nvPr userDrawn="1">
              <p:custDataLst>
                <p:tags r:id="rId6"/>
              </p:custDataLst>
            </p:nvPr>
          </p:nvPicPr>
          <p:blipFill>
            <a:blip r:embed="rId3"/>
            <a:stretch>
              <a:fillRect/>
            </a:stretch>
          </p:blipFill>
          <p:spPr>
            <a:xfrm rot="-5400000">
              <a:off x="-1596587" y="1596587"/>
              <a:ext cx="6842517" cy="3649343"/>
            </a:xfrm>
            <a:prstGeom prst="rect">
              <a:avLst/>
            </a:prstGeom>
            <a:noFill/>
            <a:ln w="9525">
              <a:noFill/>
            </a:ln>
          </p:spPr>
        </p:pic>
        <p:pic>
          <p:nvPicPr>
            <p:cNvPr id="7176" name="图片 12"/>
            <p:cNvPicPr>
              <a:picLocks noChangeAspect="1"/>
            </p:cNvPicPr>
            <p:nvPr userDrawn="1">
              <p:custDataLst>
                <p:tags r:id="rId7"/>
              </p:custDataLst>
            </p:nvPr>
          </p:nvPicPr>
          <p:blipFill>
            <a:blip r:embed="rId5"/>
            <a:stretch>
              <a:fillRect/>
            </a:stretch>
          </p:blipFill>
          <p:spPr>
            <a:xfrm rot="5400000">
              <a:off x="-2338959" y="2323477"/>
              <a:ext cx="6857999" cy="2180082"/>
            </a:xfrm>
            <a:prstGeom prst="rect">
              <a:avLst/>
            </a:prstGeom>
            <a:noFill/>
            <a:ln w="9525">
              <a:noFill/>
            </a:ln>
          </p:spPr>
        </p:pic>
      </p:grpSp>
      <p:sp>
        <p:nvSpPr>
          <p:cNvPr id="14" name="矩形: 圆角 13"/>
          <p:cNvSpPr/>
          <p:nvPr>
            <p:custDataLst>
              <p:tags r:id="rId8"/>
            </p:custDataLst>
          </p:nvPr>
        </p:nvSpPr>
        <p:spPr>
          <a:xfrm>
            <a:off x="4229100" y="1484313"/>
            <a:ext cx="685800" cy="47625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vert="horz" lIns="90000" tIns="46800" rIns="90000" bIns="46800" rtlCol="0" anchor="t" anchorCtr="0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  <a:endParaRPr strike="noStrike" noProof="1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>
          <a:xfrm>
            <a:off x="660400" y="6350000"/>
            <a:ext cx="2024063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>
          <a:xfrm>
            <a:off x="3087688" y="6350000"/>
            <a:ext cx="2968625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>
          <a:xfrm>
            <a:off x="6457950" y="6350000"/>
            <a:ext cx="2025650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660400" y="6350000"/>
            <a:ext cx="2024063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3087688" y="6350000"/>
            <a:ext cx="2968625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6457950" y="6350000"/>
            <a:ext cx="2025650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9" name="图片 8" descr="C:\Users\kingsoft\Desktop\图片7副本.png图片7副本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 flipH="1">
            <a:off x="6173788" y="5327650"/>
            <a:ext cx="2970212" cy="15303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48" y="443234"/>
            <a:ext cx="8139178" cy="441964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  <a:endParaRPr strike="noStrike" noProof="1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02448" y="952508"/>
            <a:ext cx="3962432" cy="5388907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 fontAlgn="auto"/>
            <a:endParaRPr strike="noStrike" noProof="1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679194" y="952508"/>
            <a:ext cx="3962432" cy="5388907"/>
          </a:xfrm>
        </p:spPr>
        <p:txBody>
          <a:bodyPr vert="horz" lIns="90000" tIns="46800" rIns="90000" bIns="4680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单击此处编辑母版文本样式</a:t>
            </a:r>
            <a:endParaRPr strike="noStrike" noProof="1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660400" y="6350000"/>
            <a:ext cx="2024063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9EFD9D74-47D9-4702-A33C-335B63B48DBF}" type="datetimeFigureOut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3087688" y="6350000"/>
            <a:ext cx="2968625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6457950" y="6350000"/>
            <a:ext cx="2025650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FABC47A4-756D-490B-A52F-7D9E2C9FC05F}" type="slidenum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3" name="图片 6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 rot="5400000">
            <a:off x="-2533650" y="2809875"/>
            <a:ext cx="5143500" cy="12382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244" name="图片 8" descr="C:\Users\kingsoft\Desktop\图片7副本.png图片7副本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 flipH="1">
            <a:off x="6173788" y="5327650"/>
            <a:ext cx="2970212" cy="15303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928351" y="952508"/>
            <a:ext cx="713238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  <a:endParaRPr strike="noStrike" noProof="1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02444" y="952500"/>
            <a:ext cx="7371076" cy="5388907"/>
          </a:xfrm>
        </p:spPr>
        <p:txBody>
          <a:bodyPr vert="eaVert"/>
          <a:lstStyle>
            <a:lvl1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 fontAlgn="auto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  <a:p>
            <a:pPr lvl="1" fontAlgn="auto"/>
            <a:r>
              <a:rPr lang="zh-CN" altLang="en-US" strike="noStrike" noProof="1"/>
              <a:t>第二级</a:t>
            </a:r>
            <a:endParaRPr lang="zh-CN" altLang="en-US" strike="noStrike" noProof="1"/>
          </a:p>
          <a:p>
            <a:pPr lvl="2" fontAlgn="auto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fontAlgn="auto"/>
            <a:r>
              <a:rPr lang="zh-CN" altLang="en-US" strike="noStrike" noProof="1"/>
              <a:t>第四级</a:t>
            </a:r>
            <a:endParaRPr lang="zh-CN" altLang="en-US" strike="noStrike" noProof="1"/>
          </a:p>
          <a:p>
            <a:pPr lvl="4" fontAlgn="auto"/>
            <a:r>
              <a:rPr lang="zh-CN" altLang="en-US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660400" y="6350000"/>
            <a:ext cx="2024063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3087688" y="6350000"/>
            <a:ext cx="2968625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6457950" y="6350000"/>
            <a:ext cx="2025650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5" Type="http://schemas.openxmlformats.org/officeDocument/2006/relationships/theme" Target="../theme/theme1.xml"/><Relationship Id="rId34" Type="http://schemas.openxmlformats.org/officeDocument/2006/relationships/tags" Target="../tags/tag95.xml"/><Relationship Id="rId33" Type="http://schemas.openxmlformats.org/officeDocument/2006/relationships/tags" Target="../tags/tag94.xml"/><Relationship Id="rId32" Type="http://schemas.openxmlformats.org/officeDocument/2006/relationships/tags" Target="../tags/tag93.xml"/><Relationship Id="rId31" Type="http://schemas.openxmlformats.org/officeDocument/2006/relationships/tags" Target="../tags/tag92.xml"/><Relationship Id="rId30" Type="http://schemas.openxmlformats.org/officeDocument/2006/relationships/tags" Target="../tags/tag91.xml"/><Relationship Id="rId3" Type="http://schemas.openxmlformats.org/officeDocument/2006/relationships/slideLayout" Target="../slideLayouts/slideLayout3.xml"/><Relationship Id="rId29" Type="http://schemas.openxmlformats.org/officeDocument/2006/relationships/tags" Target="../tags/tag90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  <p:custDataLst>
              <p:tags r:id="rId29"/>
            </p:custDataLst>
          </p:nvPr>
        </p:nvSpPr>
        <p:spPr>
          <a:xfrm>
            <a:off x="501650" y="442913"/>
            <a:ext cx="8140700" cy="442912"/>
          </a:xfrm>
          <a:prstGeom prst="rect">
            <a:avLst/>
          </a:prstGeom>
          <a:noFill/>
          <a:ln w="9525">
            <a:noFill/>
          </a:ln>
        </p:spPr>
        <p:txBody>
          <a:bodyPr vert="horz" lIns="90000" tIns="46800" rIns="90000" bIns="46800" anchor="t"/>
          <a:lstStyle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027" name="文本占位符 2"/>
          <p:cNvSpPr>
            <a:spLocks noGrp="1"/>
          </p:cNvSpPr>
          <p:nvPr>
            <p:ph type="body"/>
            <p:custDataLst>
              <p:tags r:id="rId30"/>
            </p:custDataLst>
          </p:nvPr>
        </p:nvSpPr>
        <p:spPr>
          <a:xfrm>
            <a:off x="501650" y="952500"/>
            <a:ext cx="8140700" cy="5389563"/>
          </a:xfrm>
          <a:prstGeom prst="rect">
            <a:avLst/>
          </a:prstGeom>
          <a:noFill/>
          <a:ln w="9525">
            <a:noFill/>
          </a:ln>
        </p:spPr>
        <p:txBody>
          <a:bodyPr vert="horz" lIns="90000" tIns="46800" rIns="90000" bIns="46800" anchor="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 indent="-171450"/>
            <a:r>
              <a:rPr lang="zh-CN" altLang="en-US" dirty="0"/>
              <a:t>第二级</a:t>
            </a:r>
            <a:endParaRPr lang="zh-CN" altLang="en-US" dirty="0"/>
          </a:p>
          <a:p>
            <a:pPr lvl="2" indent="-171450"/>
            <a:r>
              <a:rPr lang="zh-CN" altLang="en-US" dirty="0"/>
              <a:t>第三级</a:t>
            </a:r>
            <a:endParaRPr lang="zh-CN" altLang="en-US" dirty="0"/>
          </a:p>
          <a:p>
            <a:pPr lvl="3" indent="-171450"/>
            <a:r>
              <a:rPr lang="zh-CN" altLang="en-US" dirty="0"/>
              <a:t>第四级</a:t>
            </a:r>
            <a:endParaRPr lang="zh-CN" altLang="en-US" dirty="0"/>
          </a:p>
          <a:p>
            <a:pPr lvl="4" indent="-171450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31"/>
            </p:custDataLst>
          </p:nvPr>
        </p:nvSpPr>
        <p:spPr>
          <a:xfrm>
            <a:off x="660400" y="6350000"/>
            <a:ext cx="2024063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base"/>
            <a:fld id="{760FBDFE-C587-4B4C-A407-44438C67B59E}" type="datetimeFigureOut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32"/>
            </p:custDataLst>
          </p:nvPr>
        </p:nvSpPr>
        <p:spPr>
          <a:xfrm>
            <a:off x="3087688" y="6350000"/>
            <a:ext cx="2968625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33"/>
            </p:custDataLst>
          </p:nvPr>
        </p:nvSpPr>
        <p:spPr>
          <a:xfrm>
            <a:off x="6457950" y="6350000"/>
            <a:ext cx="2025650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base"/>
            <a:fld id="{49AE70B2-8BF9-45C0-BB95-33D1B9D3A854}" type="slidenum">
              <a:rPr lang="zh-CN" altLang="en-US" strike="noStrike" noProof="1" smtClean="0"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7" name="KSO_TEMPLATE" hidden="1"/>
          <p:cNvSpPr/>
          <p:nvPr>
            <p:custDataLst>
              <p:tags r:id="rId3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</p:sldLayoutIdLst>
  <p:hf sldNum="0" hdr="0" ftr="0" dt="0"/>
  <p:txStyles>
    <p:titleStyle>
      <a:lvl1pPr algn="l" defTabSz="685800" rtl="0" eaLnBrk="1" fontAlgn="auto" latinLnBrk="0" hangingPunct="1">
        <a:lnSpc>
          <a:spcPct val="100000"/>
        </a:lnSpc>
        <a:spcBef>
          <a:spcPct val="0"/>
        </a:spcBef>
        <a:buNone/>
        <a:defRPr sz="1800" b="1" u="none" strike="noStrike" kern="1200" cap="none" spc="2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j-cs"/>
        </a:defRPr>
      </a:lvl1pPr>
    </p:titleStyle>
    <p:bodyStyle>
      <a:lvl1pPr marL="1714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2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5143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207135" algn="l"/>
        </a:tabLst>
        <a:defRPr sz="12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8572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2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2001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2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15430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2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98.xml"/><Relationship Id="rId2" Type="http://schemas.openxmlformats.org/officeDocument/2006/relationships/tags" Target="../tags/tag97.xml"/><Relationship Id="rId1" Type="http://schemas.openxmlformats.org/officeDocument/2006/relationships/tags" Target="../tags/tag9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7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99.xml"/><Relationship Id="rId1" Type="http://schemas.openxmlformats.org/officeDocument/2006/relationships/image" Target="../media/image18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100.xml"/><Relationship Id="rId1" Type="http://schemas.openxmlformats.org/officeDocument/2006/relationships/image" Target="../media/image18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1.xml"/><Relationship Id="rId1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102.xml"/><Relationship Id="rId1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3.xml"/><Relationship Id="rId1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104.xml"/><Relationship Id="rId1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5.xml"/><Relationship Id="rId1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106.xml"/><Relationship Id="rId1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 hasCustomPrompt="1"/>
            <p:custDataLst>
              <p:tags r:id="rId1"/>
            </p:custDataLst>
          </p:nvPr>
        </p:nvSpPr>
        <p:spPr>
          <a:xfrm>
            <a:off x="534035" y="2514600"/>
            <a:ext cx="8110855" cy="647700"/>
          </a:xfrm>
        </p:spPr>
        <p:txBody>
          <a:bodyPr lIns="90000" tIns="46800" rIns="90000" bIns="46800" anchor="b" anchorCtr="0">
            <a:normAutofit fontScale="90000"/>
            <a:scene3d>
              <a:camera prst="orthographicFront"/>
              <a:lightRig rig="threePt" dir="t"/>
            </a:scene3d>
          </a:bodyPr>
          <a:lstStyle/>
          <a:p>
            <a:pPr algn="ctr" fontAlgn="auto"/>
            <a:r>
              <a:rPr strike="noStrike" noProof="1">
                <a:solidFill>
                  <a:srgbClr val="E91538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回归分析</a:t>
            </a:r>
            <a:br>
              <a:rPr strike="noStrike" noProof="1">
                <a:solidFill>
                  <a:srgbClr val="E91538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</a:br>
            <a:r>
              <a:rPr lang="zh-CN" strike="noStrike" noProof="1">
                <a:solidFill>
                  <a:srgbClr val="E91538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与</a:t>
            </a:r>
            <a:r>
              <a:rPr strike="noStrike" noProof="1">
                <a:solidFill>
                  <a:srgbClr val="E91538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综合评价</a:t>
            </a:r>
            <a:endParaRPr lang="zh-CN" strike="noStrike" noProof="1">
              <a:solidFill>
                <a:srgbClr val="E91538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  <p:custDataLst>
              <p:tags r:id="rId2"/>
            </p:custDataLst>
          </p:nvPr>
        </p:nvSpPr>
        <p:spPr>
          <a:xfrm>
            <a:off x="2325688" y="4694238"/>
            <a:ext cx="4364038" cy="276225"/>
          </a:xfrm>
        </p:spPr>
        <p:txBody>
          <a:bodyPr lIns="90000" tIns="46800" rIns="90000" bIns="46800">
            <a:normAutofit fontScale="92500" lnSpcReduction="20000"/>
          </a:bodyPr>
          <a:lstStyle/>
          <a:p>
            <a:pPr marL="0" marR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</a:pPr>
            <a:r>
              <a:rPr kumimoji="0" lang="zh-CN" altLang="en-US" sz="1500" b="0" i="0" u="none" strike="noStrike" kern="1200" cap="none" spc="0" normalizeH="0" baseline="0" noProof="1">
                <a:solidFill>
                  <a:schemeClr val="accent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rPr>
              <a:t>他日若遂凌云志，敢笑黄巢不丈夫</a:t>
            </a:r>
            <a:endParaRPr kumimoji="0" lang="zh-CN" altLang="en-US" sz="1500" b="0" i="0" u="none" strike="noStrike" kern="1200" cap="none" spc="0" normalizeH="0" baseline="0" noProof="1">
              <a:solidFill>
                <a:schemeClr val="accent1"/>
              </a:solidFill>
              <a:uFillTx/>
              <a:latin typeface="Arial" panose="020B0604020202020204" pitchFamily="34" charset="0"/>
              <a:ea typeface="微软雅黑" panose="020B0503020204020204" charset="-122"/>
              <a:cs typeface="+mn-cs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 hasCustomPrompt="1"/>
          </p:nvPr>
        </p:nvSpPr>
        <p:spPr>
          <a:xfrm>
            <a:off x="3810020" y="4007168"/>
            <a:ext cx="1516675" cy="276225"/>
          </a:xfrm>
        </p:spPr>
        <p:txBody>
          <a:bodyPr lIns="90000" tIns="46800" rIns="90000" bIns="46800" anchor="ctr">
            <a:normAutofit fontScale="85000" lnSpcReduction="10000"/>
          </a:bodyPr>
          <a:lstStyle/>
          <a:p>
            <a:pPr marL="0" marR="0" indent="0" algn="ctr" defTabSz="6858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</a:pPr>
            <a:r>
              <a:rPr kumimoji="0" lang="zh-CN" altLang="en-US" sz="1200" b="0" i="0" u="none" strike="noStrike" kern="1200" cap="none" spc="0" normalizeH="0" baseline="0" noProof="1">
                <a:ln>
                  <a:noFill/>
                </a:ln>
                <a:solidFill>
                  <a:schemeClr val="accent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rPr>
              <a:t>微信公众号：科研交流</a:t>
            </a: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accent1"/>
              </a:solidFill>
              <a:uFillTx/>
              <a:latin typeface="Arial" panose="020B0604020202020204" pitchFamily="34" charset="0"/>
              <a:ea typeface="微软雅黑" panose="020B0503020204020204" charset="-122"/>
              <a:cs typeface="+mn-cs"/>
            </a:endParaRPr>
          </a:p>
        </p:txBody>
      </p:sp>
      <p:sp>
        <p:nvSpPr>
          <p:cNvPr id="21509" name="文本框 7"/>
          <p:cNvSpPr txBox="1"/>
          <p:nvPr/>
        </p:nvSpPr>
        <p:spPr>
          <a:xfrm>
            <a:off x="1692275" y="5253355"/>
            <a:ext cx="5630863" cy="22987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 sz="900" b="1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微软雅黑" panose="020B0503020204020204" charset="-122"/>
              </a:rPr>
              <a:t>更多模型、代码、优秀论文等请加</a:t>
            </a:r>
            <a:r>
              <a:rPr lang="en-US" altLang="zh-CN" sz="900" b="1" dirty="0" err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微软雅黑" panose="020B0503020204020204" charset="-122"/>
              </a:rPr>
              <a:t>QQ</a:t>
            </a:r>
            <a:r>
              <a:rPr lang="zh-CN" altLang="en-US" sz="900" b="1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微软雅黑" panose="020B0503020204020204" charset="-122"/>
              </a:rPr>
              <a:t>群：</a:t>
            </a:r>
            <a:r>
              <a:rPr lang="en-US" altLang="zh-CN" sz="900" b="1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微软雅黑" panose="020B0503020204020204" charset="-122"/>
              </a:rPr>
              <a:t>729568748</a:t>
            </a:r>
            <a:r>
              <a:rPr lang="zh-CN" altLang="en-US" sz="900" b="1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微软雅黑" panose="020B0503020204020204" charset="-122"/>
              </a:rPr>
              <a:t>，更多资料请关注微信公众号：科研交流</a:t>
            </a:r>
            <a:endParaRPr lang="zh-CN" altLang="en-US" sz="900" b="1" dirty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  <a:sym typeface="微软雅黑" panose="020B0503020204020204" charset="-122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1" name="文本框 277505"/>
          <p:cNvSpPr txBox="1"/>
          <p:nvPr/>
        </p:nvSpPr>
        <p:spPr>
          <a:xfrm>
            <a:off x="1738313" y="2262188"/>
            <a:ext cx="5638800" cy="156845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pPr algn="ctr"/>
            <a:r>
              <a:rPr lang="en-US" altLang="zh-CN" sz="9600">
                <a:latin typeface="Times New Roman" panose="02020603050405020304" pitchFamily="18" charset="0"/>
                <a:ea typeface="宋体" panose="02010600030101010101" pitchFamily="2" charset="-122"/>
              </a:rPr>
              <a:t>THE END</a:t>
            </a:r>
            <a:endParaRPr lang="en-US" altLang="zh-CN" sz="960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0"/>
            <a:ext cx="5867400" cy="3317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zh-CN" altLang="en-US" sz="1200" strike="noStrike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本次系列课原创出品，课件代码请关注公众号</a:t>
            </a:r>
            <a:r>
              <a:rPr lang="en-US" altLang="zh-CN" sz="1200" strike="noStrike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“</a:t>
            </a:r>
            <a:r>
              <a:rPr lang="zh-CN" altLang="en-US" sz="1200" strike="noStrike" noProof="1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科研交流</a:t>
            </a:r>
            <a:r>
              <a:rPr lang="en-US" altLang="zh-CN" sz="1200" strike="noStrike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”</a:t>
            </a:r>
            <a:r>
              <a:rPr lang="zh-CN" altLang="en-US" sz="1200" strike="noStrike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回复</a:t>
            </a:r>
            <a:r>
              <a:rPr lang="en-US" altLang="zh-CN" sz="1200" strike="noStrike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“</a:t>
            </a:r>
            <a:r>
              <a:rPr lang="zh-CN" altLang="en-US" sz="1200" strike="noStrike" noProof="1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课件</a:t>
            </a:r>
            <a:r>
              <a:rPr lang="en-US" altLang="zh-CN" sz="1200" strike="noStrike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”</a:t>
            </a:r>
            <a:r>
              <a:rPr lang="zh-CN" altLang="en-US" sz="1200" strike="noStrike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无任何付费</a:t>
            </a:r>
            <a:endParaRPr lang="zh-CN" altLang="en-US" sz="1200" strike="noStrike" noProof="1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854700" y="0"/>
            <a:ext cx="3260725" cy="331788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zh-CN" sz="1200" strike="noStrike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欢迎大家收藏、点赞、转发、每周更新</a:t>
            </a:r>
            <a:r>
              <a:rPr lang="en-US" altLang="zh-CN" sz="1200" strike="noStrike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</a:t>
            </a:r>
            <a:r>
              <a:rPr lang="zh-CN" altLang="en-US" sz="1200" strike="noStrike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节课</a:t>
            </a:r>
            <a:endParaRPr lang="zh-CN" altLang="en-US" sz="1200" strike="noStrike" noProof="1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394" name="矩形 443393"/>
          <p:cNvSpPr/>
          <p:nvPr/>
        </p:nvSpPr>
        <p:spPr>
          <a:xfrm>
            <a:off x="914496" y="2057424"/>
            <a:ext cx="6732588" cy="2448872"/>
          </a:xfrm>
          <a:prstGeom prst="rect">
            <a:avLst/>
          </a:prstGeom>
          <a:noFill/>
          <a:ln w="12700">
            <a:noFill/>
          </a:ln>
        </p:spPr>
        <p:txBody>
          <a:bodyPr lIns="90488" tIns="44450" rIns="90488" bIns="44450"/>
          <a:lstStyle/>
          <a:p>
            <a:pPr marL="812800" indent="-812800" algn="just" fontAlgn="base">
              <a:lnSpc>
                <a:spcPct val="150000"/>
              </a:lnSpc>
              <a:spcBef>
                <a:spcPct val="20000"/>
              </a:spcBef>
            </a:pPr>
            <a:r>
              <a:rPr lang="en-US" sz="2400" b="1" strike="noStrike" noProof="1">
                <a:effectLst>
                  <a:outerShdw blurRad="38100" dist="38100" dir="2700000">
                    <a:srgbClr val="C0C0C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1. </a:t>
            </a:r>
            <a:r>
              <a:rPr lang="zh-CN" altLang="en-US" sz="2400" b="1" strike="noStrike" noProof="1">
                <a:effectLst>
                  <a:outerShdw blurRad="38100" dist="38100" dir="2700000">
                    <a:srgbClr val="C0C0C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以潜力指标出现</a:t>
            </a:r>
            <a:endParaRPr lang="en-US" sz="2400" b="1" strike="noStrike" noProof="1">
              <a:effectLst>
                <a:outerShdw blurRad="38100" dist="38100" dir="2700000">
                  <a:srgbClr val="C0C0C0"/>
                </a:outerShdw>
              </a:effectLst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812800" indent="-812800" algn="just">
              <a:lnSpc>
                <a:spcPct val="150000"/>
              </a:lnSpc>
              <a:spcBef>
                <a:spcPct val="20000"/>
              </a:spcBef>
            </a:pPr>
            <a:r>
              <a:rPr lang="en-US" sz="2400" b="1" strike="noStrike" noProof="1">
                <a:effectLst>
                  <a:outerShdw blurRad="38100" dist="38100" dir="2700000">
                    <a:srgbClr val="C0C0C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2. </a:t>
            </a:r>
            <a:r>
              <a:rPr lang="zh-CN" altLang="en-US" sz="2400" b="1" strike="noStrike" noProof="1">
                <a:effectLst>
                  <a:outerShdw blurRad="38100" dist="38100" dir="2700000">
                    <a:srgbClr val="C0C0C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评估指标合理性</a:t>
            </a:r>
            <a:endParaRPr lang="zh-CN" altLang="en-US" sz="2400" b="1" strike="noStrike" noProof="1">
              <a:effectLst>
                <a:outerShdw blurRad="38100" dist="38100" dir="2700000">
                  <a:srgbClr val="C0C0C0"/>
                </a:outerShdw>
              </a:effectLst>
              <a:latin typeface="Arial" panose="020B0604020202020204" pitchFamily="34" charset="0"/>
            </a:endParaRPr>
          </a:p>
          <a:p>
            <a:pPr marL="812800" indent="-812800" algn="just" fontAlgn="base">
              <a:lnSpc>
                <a:spcPct val="150000"/>
              </a:lnSpc>
              <a:spcBef>
                <a:spcPct val="20000"/>
              </a:spcBef>
            </a:pPr>
            <a:r>
              <a:rPr lang="en-US" altLang="zh-CN" sz="2400" b="1" strike="noStrike" noProof="1">
                <a:effectLst>
                  <a:outerShdw blurRad="38100" dist="38100" dir="2700000">
                    <a:srgbClr val="C0C0C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3. </a:t>
            </a:r>
            <a:r>
              <a:rPr lang="zh-CN" altLang="en-US" sz="2400" b="1" strike="noStrike" noProof="1">
                <a:effectLst>
                  <a:outerShdw blurRad="38100" dist="38100" dir="2700000">
                    <a:srgbClr val="C0C0C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进行模型灵敏度</a:t>
            </a:r>
            <a:r>
              <a:rPr lang="zh-CN" altLang="en-US" sz="2400" b="1" strike="noStrike" noProof="1">
                <a:effectLst>
                  <a:outerShdw blurRad="38100" dist="38100" dir="2700000">
                    <a:srgbClr val="C0C0C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分析</a:t>
            </a:r>
            <a:endParaRPr lang="zh-CN" altLang="en-US" sz="2400" b="1" strike="noStrike" noProof="1">
              <a:effectLst>
                <a:outerShdw blurRad="38100" dist="38100" dir="2700000">
                  <a:srgbClr val="C0C0C0"/>
                </a:outerShdw>
              </a:effectLst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pic>
        <p:nvPicPr>
          <p:cNvPr id="126978" name="图片 3"/>
          <p:cNvPicPr>
            <a:picLocks noChangeAspect="1"/>
          </p:cNvPicPr>
          <p:nvPr/>
        </p:nvPicPr>
        <p:blipFill>
          <a:blip r:embed="rId1"/>
          <a:srcRect l="16956" t="12379" r="18745" b="32552"/>
          <a:stretch>
            <a:fillRect/>
          </a:stretch>
        </p:blipFill>
        <p:spPr>
          <a:xfrm>
            <a:off x="7945120" y="614045"/>
            <a:ext cx="1198880" cy="1189355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2"/>
    </p:custData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标题 445441"/>
          <p:cNvSpPr>
            <a:spLocks noGrp="1"/>
          </p:cNvSpPr>
          <p:nvPr>
            <p:ph type="ctrTitle" hasCustomPrompt="1"/>
          </p:nvPr>
        </p:nvSpPr>
        <p:spPr>
          <a:xfrm>
            <a:off x="936625" y="2674620"/>
            <a:ext cx="7271385" cy="1151255"/>
          </a:xfrm>
          <a:ln w="12700"/>
        </p:spPr>
        <p:txBody>
          <a:bodyPr vert="horz" wrap="square" lIns="90488" tIns="44450" rIns="90488" bIns="4445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en-US" sz="4500" b="1" i="0" u="none" strike="noStrike" kern="1200" cap="none" spc="200" normalizeH="0" baseline="0" noProof="1">
                <a:solidFill>
                  <a:schemeClr val="accent1"/>
                </a:solidFill>
                <a:uFillTx/>
                <a:latin typeface="Tahoma" panose="020B0604030504040204" pitchFamily="34" charset="0"/>
                <a:ea typeface="隶书" panose="02010509060101010101" pitchFamily="49" charset="-122"/>
                <a:cs typeface="+mj-cs"/>
              </a:rPr>
              <a:t>以潜力指标出现</a:t>
            </a:r>
            <a:endParaRPr kumimoji="0" lang="zh-CN" altLang="en-US" sz="4500" b="1" i="0" u="none" strike="noStrike" kern="1200" cap="none" spc="200" normalizeH="0" baseline="0" noProof="1">
              <a:solidFill>
                <a:schemeClr val="accent1"/>
              </a:solidFill>
              <a:uFillTx/>
              <a:latin typeface="Tahoma" panose="020B0604030504040204" pitchFamily="34" charset="0"/>
              <a:ea typeface="隶书" panose="02010509060101010101" pitchFamily="49" charset="-122"/>
              <a:cs typeface="+mj-cs"/>
            </a:endParaRPr>
          </a:p>
        </p:txBody>
      </p:sp>
      <p:pic>
        <p:nvPicPr>
          <p:cNvPr id="126978" name="图片 3"/>
          <p:cNvPicPr>
            <a:picLocks noChangeAspect="1"/>
          </p:cNvPicPr>
          <p:nvPr/>
        </p:nvPicPr>
        <p:blipFill>
          <a:blip r:embed="rId1"/>
          <a:srcRect l="16956" t="12379" r="18745" b="32552"/>
          <a:stretch>
            <a:fillRect/>
          </a:stretch>
        </p:blipFill>
        <p:spPr>
          <a:xfrm>
            <a:off x="7945120" y="332105"/>
            <a:ext cx="1198880" cy="1189355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2"/>
    </p:custData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标题 447490"/>
          <p:cNvSpPr>
            <a:spLocks noGrp="1"/>
          </p:cNvSpPr>
          <p:nvPr>
            <p:ph type="title"/>
          </p:nvPr>
        </p:nvSpPr>
        <p:spPr>
          <a:xfrm>
            <a:off x="-685165" y="533400"/>
            <a:ext cx="5406390" cy="1078230"/>
          </a:xfrm>
          <a:ln w="12700"/>
        </p:spPr>
        <p:txBody>
          <a:bodyPr wrap="square" lIns="90488" tIns="44450" rIns="90488" bIns="44450" rtlCol="0" anchor="ctr" anchorCtr="1">
            <a:normAutofit/>
          </a:bodyPr>
          <a:lstStyle/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2800" b="1" i="0" u="none" strike="noStrike" kern="1200" cap="none" spc="200" normalizeH="0" baseline="0" noProof="1">
                <a:solidFill>
                  <a:srgbClr val="000066"/>
                </a:solidFill>
                <a:uFillTx/>
                <a:latin typeface="Times New Roman" panose="02020603050405020304" pitchFamily="18" charset="0"/>
                <a:ea typeface="黑体" panose="02010609060101010101" charset="-122"/>
                <a:cs typeface="Times New Roman" panose="02020603050405020304" pitchFamily="18" charset="0"/>
                <a:sym typeface="微软雅黑" panose="020B0503020204020204" charset="-122"/>
              </a:rPr>
              <a:t>1. </a:t>
            </a:r>
            <a:r>
              <a:rPr kumimoji="0" lang="zh-CN" altLang="en-US" sz="2800" b="1" i="0" u="none" strike="noStrike" kern="1200" cap="none" spc="200" normalizeH="0" baseline="0" noProof="1">
                <a:solidFill>
                  <a:srgbClr val="000066"/>
                </a:solidFill>
                <a:uFillTx/>
                <a:latin typeface="Times New Roman" panose="02020603050405020304" pitchFamily="18" charset="0"/>
                <a:ea typeface="黑体" panose="02010609060101010101" charset="-122"/>
                <a:cs typeface="Times New Roman" panose="02020603050405020304" pitchFamily="18" charset="0"/>
                <a:sym typeface="微软雅黑" panose="020B0503020204020204" charset="-122"/>
              </a:rPr>
              <a:t>问题</a:t>
            </a:r>
            <a:r>
              <a:rPr kumimoji="0" lang="zh-CN" altLang="en-US" sz="2800" b="1" i="0" u="none" strike="noStrike" kern="1200" cap="none" spc="200" normalizeH="0" baseline="0" noProof="1">
                <a:solidFill>
                  <a:srgbClr val="000066"/>
                </a:solidFill>
                <a:uFillTx/>
                <a:latin typeface="Times New Roman" panose="02020603050405020304" pitchFamily="18" charset="0"/>
                <a:ea typeface="黑体" panose="02010609060101010101" charset="-122"/>
                <a:cs typeface="Times New Roman" panose="02020603050405020304" pitchFamily="18" charset="0"/>
                <a:sym typeface="微软雅黑" panose="020B0503020204020204" charset="-122"/>
              </a:rPr>
              <a:t>引入</a:t>
            </a:r>
            <a:endParaRPr kumimoji="0" lang="zh-CN" altLang="en-US" sz="2800" b="1" i="0" u="none" strike="noStrike" kern="1200" cap="none" spc="200" normalizeH="0" baseline="0" noProof="1">
              <a:solidFill>
                <a:srgbClr val="000066"/>
              </a:solidFill>
              <a:uFillTx/>
              <a:latin typeface="Times New Roman" panose="02020603050405020304" pitchFamily="18" charset="0"/>
              <a:ea typeface="黑体" panose="02010609060101010101" charset="-122"/>
              <a:cs typeface="Times New Roman" panose="02020603050405020304" pitchFamily="18" charset="0"/>
              <a:sym typeface="微软雅黑" panose="020B050302020402020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5867400" cy="3317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zh-CN" altLang="en-US" sz="1200" strike="noStrike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本次系列课</a:t>
            </a:r>
            <a:r>
              <a:rPr lang="zh-CN" altLang="en-US" sz="12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原创出品</a:t>
            </a:r>
            <a:r>
              <a:rPr lang="zh-CN" altLang="en-US" sz="1200" strike="noStrike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，课件代码请关注公众号</a:t>
            </a:r>
            <a:r>
              <a:rPr lang="en-US" altLang="zh-CN" sz="1200" strike="noStrike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“</a:t>
            </a:r>
            <a:r>
              <a:rPr lang="zh-CN" altLang="en-US" sz="1200" strike="noStrike" noProof="1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科研交流</a:t>
            </a:r>
            <a:r>
              <a:rPr lang="en-US" altLang="zh-CN" sz="1200" strike="noStrike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”</a:t>
            </a:r>
            <a:r>
              <a:rPr lang="zh-CN" altLang="en-US" sz="1200" strike="noStrike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回复</a:t>
            </a:r>
            <a:r>
              <a:rPr lang="en-US" altLang="zh-CN" sz="1200" strike="noStrike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“</a:t>
            </a:r>
            <a:r>
              <a:rPr lang="zh-CN" altLang="en-US" sz="1200" strike="noStrike" noProof="1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课件</a:t>
            </a:r>
            <a:r>
              <a:rPr lang="en-US" altLang="zh-CN" sz="1200" strike="noStrike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”</a:t>
            </a:r>
            <a:r>
              <a:rPr lang="zh-CN" altLang="en-US" sz="1200" strike="noStrike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无任何付费</a:t>
            </a:r>
            <a:endParaRPr lang="zh-CN" altLang="en-US" sz="1200" strike="noStrike" noProof="1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5854700" y="0"/>
            <a:ext cx="3260725" cy="331788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zh-CN" sz="1200" strike="noStrike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欢迎大家收藏、点赞、转发、每周更新</a:t>
            </a:r>
            <a:r>
              <a:rPr lang="en-US" altLang="zh-CN" sz="1200" strike="noStrike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</a:t>
            </a:r>
            <a:r>
              <a:rPr lang="zh-CN" altLang="en-US" sz="1200" strike="noStrike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节课</a:t>
            </a:r>
            <a:endParaRPr lang="zh-CN" altLang="en-US" sz="1200" strike="noStrike" noProof="1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pic>
        <p:nvPicPr>
          <p:cNvPr id="126978" name="图片 3"/>
          <p:cNvPicPr>
            <a:picLocks noChangeAspect="1"/>
          </p:cNvPicPr>
          <p:nvPr/>
        </p:nvPicPr>
        <p:blipFill>
          <a:blip r:embed="rId1"/>
          <a:srcRect l="16956" t="12379" r="18745" b="32552"/>
          <a:stretch>
            <a:fillRect/>
          </a:stretch>
        </p:blipFill>
        <p:spPr>
          <a:xfrm>
            <a:off x="7945120" y="332105"/>
            <a:ext cx="1198880" cy="118935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文本框 1"/>
          <p:cNvSpPr txBox="1"/>
          <p:nvPr/>
        </p:nvSpPr>
        <p:spPr>
          <a:xfrm>
            <a:off x="914400" y="3352800"/>
            <a:ext cx="778383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>
              <a:lnSpc>
                <a:spcPct val="150000"/>
              </a:lnSpc>
            </a:pPr>
            <a:r>
              <a:rPr lang="zh-CN" altLang="en-US" sz="2400">
                <a:solidFill>
                  <a:srgbClr val="FF0000"/>
                </a:solidFill>
              </a:rPr>
              <a:t>利用回归分析得到方程，以得到评价对象未来各值，作为潜力指标，加入综合评价系统</a:t>
            </a:r>
            <a:br>
              <a:rPr lang="zh-CN" altLang="en-US" sz="2400">
                <a:solidFill>
                  <a:srgbClr val="FF0000"/>
                </a:solidFill>
              </a:rPr>
            </a:br>
            <a:endParaRPr lang="zh-CN" altLang="en-US" sz="2400">
              <a:solidFill>
                <a:srgbClr val="FF0000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10235" y="1574800"/>
            <a:ext cx="77838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>
              <a:lnSpc>
                <a:spcPct val="150000"/>
              </a:lnSpc>
            </a:pPr>
            <a:r>
              <a:rPr lang="zh-CN" altLang="en-US" sz="2400"/>
              <a:t>对一个企业进行综合评估时，如何考察其发展潜力？</a:t>
            </a:r>
            <a:endParaRPr lang="zh-CN" altLang="en-US" sz="2400"/>
          </a:p>
        </p:txBody>
      </p:sp>
    </p:spTree>
    <p:custDataLst>
      <p:tags r:id="rId2"/>
    </p:custData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标题 445441"/>
          <p:cNvSpPr>
            <a:spLocks noGrp="1"/>
          </p:cNvSpPr>
          <p:nvPr>
            <p:ph type="ctrTitle" hasCustomPrompt="1"/>
          </p:nvPr>
        </p:nvSpPr>
        <p:spPr>
          <a:xfrm>
            <a:off x="936625" y="2674620"/>
            <a:ext cx="7271385" cy="1151255"/>
          </a:xfrm>
          <a:ln w="12700"/>
        </p:spPr>
        <p:txBody>
          <a:bodyPr vert="horz" wrap="square" lIns="90488" tIns="44450" rIns="90488" bIns="4445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en-US" sz="4500" b="1" i="0" u="none" strike="noStrike" kern="1200" cap="none" spc="200" normalizeH="0" baseline="0" noProof="1">
                <a:solidFill>
                  <a:schemeClr val="accent1"/>
                </a:solidFill>
                <a:uFillTx/>
                <a:latin typeface="Tahoma" panose="020B0604030504040204" pitchFamily="34" charset="0"/>
                <a:ea typeface="隶书" panose="02010509060101010101" pitchFamily="49" charset="-122"/>
                <a:cs typeface="+mj-cs"/>
              </a:rPr>
              <a:t>评估指标合理性</a:t>
            </a:r>
            <a:endParaRPr kumimoji="0" lang="zh-CN" altLang="en-US" sz="4500" b="1" i="0" u="none" strike="noStrike" kern="1200" cap="none" spc="200" normalizeH="0" baseline="0" noProof="1">
              <a:solidFill>
                <a:schemeClr val="accent1"/>
              </a:solidFill>
              <a:uFillTx/>
              <a:latin typeface="Tahoma" panose="020B0604030504040204" pitchFamily="34" charset="0"/>
              <a:ea typeface="隶书" panose="02010509060101010101" pitchFamily="49" charset="-122"/>
              <a:cs typeface="+mj-cs"/>
            </a:endParaRPr>
          </a:p>
        </p:txBody>
      </p:sp>
      <p:pic>
        <p:nvPicPr>
          <p:cNvPr id="126978" name="图片 3"/>
          <p:cNvPicPr>
            <a:picLocks noChangeAspect="1"/>
          </p:cNvPicPr>
          <p:nvPr/>
        </p:nvPicPr>
        <p:blipFill>
          <a:blip r:embed="rId1"/>
          <a:srcRect l="16956" t="12379" r="18745" b="32552"/>
          <a:stretch>
            <a:fillRect/>
          </a:stretch>
        </p:blipFill>
        <p:spPr>
          <a:xfrm>
            <a:off x="7945120" y="332105"/>
            <a:ext cx="1198880" cy="1189355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2"/>
    </p:custData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5867400" cy="3317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zh-CN" altLang="en-US" sz="1200" strike="noStrike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本次系列课</a:t>
            </a:r>
            <a:r>
              <a:rPr lang="zh-CN" altLang="en-US" sz="12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原创出品</a:t>
            </a:r>
            <a:r>
              <a:rPr lang="zh-CN" altLang="en-US" sz="1200" strike="noStrike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，课件代码请关注公众号</a:t>
            </a:r>
            <a:r>
              <a:rPr lang="en-US" altLang="zh-CN" sz="1200" strike="noStrike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“</a:t>
            </a:r>
            <a:r>
              <a:rPr lang="zh-CN" altLang="en-US" sz="1200" strike="noStrike" noProof="1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科研交流</a:t>
            </a:r>
            <a:r>
              <a:rPr lang="en-US" altLang="zh-CN" sz="1200" strike="noStrike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”</a:t>
            </a:r>
            <a:r>
              <a:rPr lang="zh-CN" altLang="en-US" sz="1200" strike="noStrike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回复</a:t>
            </a:r>
            <a:r>
              <a:rPr lang="en-US" altLang="zh-CN" sz="1200" strike="noStrike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“</a:t>
            </a:r>
            <a:r>
              <a:rPr lang="zh-CN" altLang="en-US" sz="1200" strike="noStrike" noProof="1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课件</a:t>
            </a:r>
            <a:r>
              <a:rPr lang="en-US" altLang="zh-CN" sz="1200" strike="noStrike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”</a:t>
            </a:r>
            <a:r>
              <a:rPr lang="zh-CN" altLang="en-US" sz="1200" strike="noStrike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无任何付费</a:t>
            </a:r>
            <a:endParaRPr lang="zh-CN" altLang="en-US" sz="1200" strike="noStrike" noProof="1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5854700" y="0"/>
            <a:ext cx="3260725" cy="331788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zh-CN" sz="1200" strike="noStrike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欢迎大家收藏、点赞、转发、每周更新</a:t>
            </a:r>
            <a:r>
              <a:rPr lang="en-US" altLang="zh-CN" sz="1200" strike="noStrike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</a:t>
            </a:r>
            <a:r>
              <a:rPr lang="zh-CN" altLang="en-US" sz="1200" strike="noStrike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节课</a:t>
            </a:r>
            <a:endParaRPr lang="zh-CN" altLang="en-US" sz="1200" strike="noStrike" noProof="1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pic>
        <p:nvPicPr>
          <p:cNvPr id="126978" name="图片 3"/>
          <p:cNvPicPr>
            <a:picLocks noChangeAspect="1"/>
          </p:cNvPicPr>
          <p:nvPr/>
        </p:nvPicPr>
        <p:blipFill>
          <a:blip r:embed="rId1"/>
          <a:srcRect l="16956" t="12379" r="18745" b="32552"/>
          <a:stretch>
            <a:fillRect/>
          </a:stretch>
        </p:blipFill>
        <p:spPr>
          <a:xfrm>
            <a:off x="7945120" y="332105"/>
            <a:ext cx="1198880" cy="118935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文本框 1"/>
          <p:cNvSpPr txBox="1"/>
          <p:nvPr/>
        </p:nvSpPr>
        <p:spPr>
          <a:xfrm>
            <a:off x="990600" y="1521460"/>
            <a:ext cx="669607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利用回归分析得到方程；</a:t>
            </a:r>
            <a:endParaRPr lang="zh-CN" altLang="en-US" sz="2400">
              <a:latin typeface="宋体" panose="02010600030101010101" pitchFamily="2" charset="-122"/>
              <a:cs typeface="宋体" panose="02010600030101010101" pitchFamily="2" charset="-122"/>
              <a:sym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改变各指标数值，判断指标的</a:t>
            </a:r>
            <a:r>
              <a:rPr lang="zh-CN" altLang="en-US" sz="2400"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鲁棒性；</a:t>
            </a:r>
            <a:endParaRPr lang="zh-CN" altLang="en-US" sz="2400">
              <a:latin typeface="宋体" panose="02010600030101010101" pitchFamily="2" charset="-122"/>
              <a:cs typeface="宋体" panose="02010600030101010101" pitchFamily="2" charset="-122"/>
              <a:sym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结合问题背景评价，得出模型灵敏度分析</a:t>
            </a:r>
            <a:r>
              <a:rPr lang="zh-CN" altLang="en-US" sz="2400"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结果。</a:t>
            </a:r>
            <a:endParaRPr lang="zh-CN" altLang="en-US" sz="2400"/>
          </a:p>
        </p:txBody>
      </p:sp>
    </p:spTree>
    <p:custDataLst>
      <p:tags r:id="rId2"/>
    </p:custDataLst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标题 445441"/>
          <p:cNvSpPr>
            <a:spLocks noGrp="1"/>
          </p:cNvSpPr>
          <p:nvPr>
            <p:ph type="ctrTitle" hasCustomPrompt="1"/>
          </p:nvPr>
        </p:nvSpPr>
        <p:spPr>
          <a:xfrm>
            <a:off x="936625" y="2674620"/>
            <a:ext cx="7271385" cy="1151255"/>
          </a:xfrm>
          <a:ln w="12700"/>
        </p:spPr>
        <p:txBody>
          <a:bodyPr vert="horz" wrap="square" lIns="90488" tIns="44450" rIns="90488" bIns="4445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en-US" sz="4500" b="1" i="0" u="none" strike="noStrike" kern="1200" cap="none" spc="200" normalizeH="0" baseline="0" noProof="1">
                <a:solidFill>
                  <a:schemeClr val="accent1"/>
                </a:solidFill>
                <a:uFillTx/>
                <a:latin typeface="Tahoma" panose="020B0604030504040204" pitchFamily="34" charset="0"/>
                <a:ea typeface="隶书" panose="02010509060101010101" pitchFamily="49" charset="-122"/>
                <a:cs typeface="+mj-cs"/>
              </a:rPr>
              <a:t>进行模型灵敏度分析</a:t>
            </a:r>
            <a:endParaRPr kumimoji="0" lang="zh-CN" altLang="en-US" sz="4500" b="1" i="0" u="none" strike="noStrike" kern="1200" cap="none" spc="200" normalizeH="0" baseline="0" noProof="1">
              <a:solidFill>
                <a:schemeClr val="accent1"/>
              </a:solidFill>
              <a:uFillTx/>
              <a:latin typeface="Tahoma" panose="020B0604030504040204" pitchFamily="34" charset="0"/>
              <a:ea typeface="隶书" panose="02010509060101010101" pitchFamily="49" charset="-122"/>
              <a:cs typeface="+mj-cs"/>
            </a:endParaRPr>
          </a:p>
        </p:txBody>
      </p:sp>
      <p:pic>
        <p:nvPicPr>
          <p:cNvPr id="126978" name="图片 3"/>
          <p:cNvPicPr>
            <a:picLocks noChangeAspect="1"/>
          </p:cNvPicPr>
          <p:nvPr/>
        </p:nvPicPr>
        <p:blipFill>
          <a:blip r:embed="rId1"/>
          <a:srcRect l="16956" t="12379" r="18745" b="32552"/>
          <a:stretch>
            <a:fillRect/>
          </a:stretch>
        </p:blipFill>
        <p:spPr>
          <a:xfrm>
            <a:off x="7945120" y="332105"/>
            <a:ext cx="1198880" cy="1189355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2"/>
    </p:custData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5867400" cy="3317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zh-CN" altLang="en-US" sz="1200" strike="noStrike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本次系列课</a:t>
            </a:r>
            <a:r>
              <a:rPr lang="zh-CN" altLang="en-US" sz="12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原创出品</a:t>
            </a:r>
            <a:r>
              <a:rPr lang="zh-CN" altLang="en-US" sz="1200" strike="noStrike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，课件代码请关注公众号</a:t>
            </a:r>
            <a:r>
              <a:rPr lang="en-US" altLang="zh-CN" sz="1200" strike="noStrike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“</a:t>
            </a:r>
            <a:r>
              <a:rPr lang="zh-CN" altLang="en-US" sz="1200" strike="noStrike" noProof="1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科研交流</a:t>
            </a:r>
            <a:r>
              <a:rPr lang="en-US" altLang="zh-CN" sz="1200" strike="noStrike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”</a:t>
            </a:r>
            <a:r>
              <a:rPr lang="zh-CN" altLang="en-US" sz="1200" strike="noStrike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回复</a:t>
            </a:r>
            <a:r>
              <a:rPr lang="en-US" altLang="zh-CN" sz="1200" strike="noStrike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“</a:t>
            </a:r>
            <a:r>
              <a:rPr lang="zh-CN" altLang="en-US" sz="1200" strike="noStrike" noProof="1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课件</a:t>
            </a:r>
            <a:r>
              <a:rPr lang="en-US" altLang="zh-CN" sz="1200" strike="noStrike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”</a:t>
            </a:r>
            <a:r>
              <a:rPr lang="zh-CN" altLang="en-US" sz="1200" strike="noStrike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无任何付费</a:t>
            </a:r>
            <a:endParaRPr lang="zh-CN" altLang="en-US" sz="1200" strike="noStrike" noProof="1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5854700" y="0"/>
            <a:ext cx="3260725" cy="331788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zh-CN" sz="1200" strike="noStrike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欢迎大家收藏、点赞、转发、每周更新</a:t>
            </a:r>
            <a:r>
              <a:rPr lang="en-US" altLang="zh-CN" sz="1200" strike="noStrike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</a:t>
            </a:r>
            <a:r>
              <a:rPr lang="zh-CN" altLang="en-US" sz="1200" strike="noStrike" noProof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节课</a:t>
            </a:r>
            <a:endParaRPr lang="zh-CN" altLang="en-US" sz="1200" strike="noStrike" noProof="1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pic>
        <p:nvPicPr>
          <p:cNvPr id="126978" name="图片 3"/>
          <p:cNvPicPr>
            <a:picLocks noChangeAspect="1"/>
          </p:cNvPicPr>
          <p:nvPr/>
        </p:nvPicPr>
        <p:blipFill>
          <a:blip r:embed="rId1"/>
          <a:srcRect l="16956" t="12379" r="18745" b="32552"/>
          <a:stretch>
            <a:fillRect/>
          </a:stretch>
        </p:blipFill>
        <p:spPr>
          <a:xfrm>
            <a:off x="7945120" y="332105"/>
            <a:ext cx="1198880" cy="118935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文本框 1"/>
          <p:cNvSpPr txBox="1"/>
          <p:nvPr/>
        </p:nvSpPr>
        <p:spPr>
          <a:xfrm>
            <a:off x="685800" y="1521460"/>
            <a:ext cx="778383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利用回归分析得到方程；</a:t>
            </a:r>
            <a:endParaRPr lang="zh-CN" altLang="en-US" sz="2400">
              <a:latin typeface="宋体" panose="02010600030101010101" pitchFamily="2" charset="-122"/>
              <a:cs typeface="宋体" panose="02010600030101010101" pitchFamily="2" charset="-122"/>
              <a:sym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将方程与所建立的综合评价系统内的评估方程进行比较，对比各指标权重</a:t>
            </a:r>
            <a:r>
              <a:rPr lang="zh-CN" altLang="en-US" sz="2400"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差异；</a:t>
            </a:r>
            <a:endParaRPr lang="zh-CN" altLang="en-US" sz="2400">
              <a:latin typeface="宋体" panose="02010600030101010101" pitchFamily="2" charset="-122"/>
              <a:cs typeface="宋体" panose="02010600030101010101" pitchFamily="2" charset="-122"/>
              <a:sym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评估综合评价系统各指标合理性。</a:t>
            </a:r>
            <a:endParaRPr lang="zh-CN" altLang="en-US" sz="2400"/>
          </a:p>
        </p:txBody>
      </p:sp>
    </p:spTree>
    <p:custDataLst>
      <p:tags r:id="rId2"/>
    </p:custDataLst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/>
        </p:nvSpPr>
        <p:spPr>
          <a:xfrm>
            <a:off x="611188" y="333375"/>
            <a:ext cx="2592388" cy="647700"/>
          </a:xfrm>
          <a:prstGeom prst="roundRect">
            <a:avLst/>
          </a:prstGeom>
          <a:gradFill>
            <a:gsLst>
              <a:gs pos="100000">
                <a:srgbClr val="E30000"/>
              </a:gs>
              <a:gs pos="100000">
                <a:srgbClr val="760303"/>
              </a:gs>
            </a:gsLst>
            <a:lin ang="54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zh-CN" altLang="en-US" sz="2000" strike="noStrike" noProof="1"/>
              <a:t>课件代码下载地址</a:t>
            </a:r>
            <a:endParaRPr lang="zh-CN" altLang="en-US" sz="2000" strike="noStrike" noProof="1"/>
          </a:p>
        </p:txBody>
      </p:sp>
      <p:pic>
        <p:nvPicPr>
          <p:cNvPr id="126978" name="图片 3"/>
          <p:cNvPicPr>
            <a:picLocks noChangeAspect="1"/>
          </p:cNvPicPr>
          <p:nvPr/>
        </p:nvPicPr>
        <p:blipFill>
          <a:blip r:embed="rId1"/>
          <a:srcRect l="16956" t="12379" r="18745" b="32552"/>
          <a:stretch>
            <a:fillRect/>
          </a:stretch>
        </p:blipFill>
        <p:spPr>
          <a:xfrm>
            <a:off x="3019425" y="1289050"/>
            <a:ext cx="3103563" cy="30797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" name="圆角矩形 5"/>
          <p:cNvSpPr/>
          <p:nvPr/>
        </p:nvSpPr>
        <p:spPr>
          <a:xfrm>
            <a:off x="1227455" y="4690110"/>
            <a:ext cx="6689725" cy="719455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/>
          </a:p>
        </p:txBody>
      </p:sp>
      <p:sp>
        <p:nvSpPr>
          <p:cNvPr id="126980" name="文本框 4"/>
          <p:cNvSpPr txBox="1"/>
          <p:nvPr/>
        </p:nvSpPr>
        <p:spPr>
          <a:xfrm>
            <a:off x="1281430" y="4850130"/>
            <a:ext cx="6565265" cy="39878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2000">
                <a:latin typeface="黑体" panose="02010609060101010101" charset="-122"/>
                <a:ea typeface="黑体" panose="02010609060101010101" charset="-122"/>
              </a:rPr>
              <a:t>关注公众号：</a:t>
            </a:r>
            <a:r>
              <a:rPr lang="en-US" altLang="zh-CN" sz="2000">
                <a:latin typeface="黑体" panose="02010609060101010101" charset="-122"/>
                <a:ea typeface="黑体" panose="02010609060101010101" charset="-122"/>
              </a:rPr>
              <a:t>“</a:t>
            </a:r>
            <a:r>
              <a:rPr lang="zh-CN" altLang="en-US" sz="200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</a:rPr>
              <a:t>科研交流</a:t>
            </a:r>
            <a:r>
              <a:rPr lang="en-US" altLang="zh-CN" sz="2000">
                <a:latin typeface="黑体" panose="02010609060101010101" charset="-122"/>
                <a:ea typeface="黑体" panose="02010609060101010101" charset="-122"/>
              </a:rPr>
              <a:t>”</a:t>
            </a:r>
            <a:r>
              <a:rPr lang="zh-CN" altLang="en-US" sz="2000">
                <a:latin typeface="黑体" panose="02010609060101010101" charset="-122"/>
                <a:ea typeface="黑体" panose="02010609060101010101" charset="-122"/>
              </a:rPr>
              <a:t>回复</a:t>
            </a:r>
            <a:r>
              <a:rPr lang="en-US" altLang="zh-CN" sz="2000">
                <a:latin typeface="黑体" panose="02010609060101010101" charset="-122"/>
                <a:ea typeface="黑体" panose="02010609060101010101" charset="-122"/>
              </a:rPr>
              <a:t>“</a:t>
            </a:r>
            <a:r>
              <a:rPr lang="zh-CN" altLang="en-US" sz="200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</a:rPr>
              <a:t>课件</a:t>
            </a:r>
            <a:r>
              <a:rPr lang="en-US" altLang="zh-CN" sz="2000">
                <a:latin typeface="黑体" panose="02010609060101010101" charset="-122"/>
                <a:ea typeface="黑体" panose="02010609060101010101" charset="-122"/>
              </a:rPr>
              <a:t>”</a:t>
            </a:r>
            <a:r>
              <a:rPr lang="zh-CN" altLang="en-US" sz="2000">
                <a:latin typeface="黑体" panose="02010609060101010101" charset="-122"/>
                <a:ea typeface="黑体" panose="02010609060101010101" charset="-122"/>
              </a:rPr>
              <a:t>即可免费获取</a:t>
            </a:r>
            <a:endParaRPr lang="zh-CN" altLang="en-US" sz="2000"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26981" name="文本框 7"/>
          <p:cNvSpPr txBox="1"/>
          <p:nvPr/>
        </p:nvSpPr>
        <p:spPr>
          <a:xfrm>
            <a:off x="1346200" y="5564188"/>
            <a:ext cx="6553200" cy="707886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 sz="2000" dirty="0">
                <a:latin typeface="黑体" panose="02010609060101010101" charset="-122"/>
                <a:ea typeface="黑体" panose="02010609060101010101" charset="-122"/>
                <a:sym typeface="微软雅黑" panose="020B0503020204020204" charset="-122"/>
              </a:rPr>
              <a:t>更多模型、代码、优秀论文等请加</a:t>
            </a:r>
            <a:r>
              <a:rPr lang="en-US" altLang="zh-CN" sz="2000" dirty="0" err="1">
                <a:latin typeface="黑体" panose="02010609060101010101" charset="-122"/>
                <a:ea typeface="黑体" panose="02010609060101010101" charset="-122"/>
                <a:sym typeface="微软雅黑" panose="020B0503020204020204" charset="-122"/>
              </a:rPr>
              <a:t>QQ</a:t>
            </a:r>
            <a:r>
              <a:rPr lang="zh-CN" altLang="en-US" sz="2000" dirty="0">
                <a:latin typeface="黑体" panose="02010609060101010101" charset="-122"/>
                <a:ea typeface="黑体" panose="02010609060101010101" charset="-122"/>
                <a:sym typeface="微软雅黑" panose="020B0503020204020204" charset="-122"/>
              </a:rPr>
              <a:t>群：</a:t>
            </a:r>
            <a:r>
              <a:rPr lang="en-US" altLang="zh-CN" sz="2000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sym typeface="微软雅黑" panose="020B0503020204020204" charset="-122"/>
              </a:rPr>
              <a:t>729568748</a:t>
            </a:r>
            <a:endParaRPr lang="en-US" altLang="zh-CN" sz="2200" dirty="0">
              <a:solidFill>
                <a:srgbClr val="FF0000"/>
              </a:solidFill>
              <a:latin typeface="黑体" panose="02010609060101010101" charset="-122"/>
              <a:ea typeface="黑体" panose="02010609060101010101" charset="-122"/>
              <a:sym typeface="微软雅黑" panose="020B0503020204020204" charset="-122"/>
            </a:endParaRPr>
          </a:p>
          <a:p>
            <a:pPr algn="ctr"/>
            <a:r>
              <a:rPr lang="zh-CN" altLang="en-US" sz="2000" dirty="0">
                <a:latin typeface="黑体" panose="02010609060101010101" charset="-122"/>
                <a:ea typeface="黑体" panose="02010609060101010101" charset="-122"/>
                <a:sym typeface="微软雅黑" panose="020B0503020204020204" charset="-122"/>
              </a:rPr>
              <a:t>更多资料请关注微信公众号：科研交流</a:t>
            </a:r>
            <a:endParaRPr lang="zh-CN" altLang="en-US" sz="2000" dirty="0">
              <a:latin typeface="黑体" panose="02010609060101010101" charset="-122"/>
              <a:ea typeface="黑体" panose="02010609060101010101" charset="-122"/>
              <a:sym typeface="微软雅黑" panose="020B0503020204020204" charset="-122"/>
            </a:endParaRPr>
          </a:p>
        </p:txBody>
      </p:sp>
    </p:spTree>
    <p:custDataLst>
      <p:tags r:id="rId2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TEMPLATE_CATEGORY" val="custom"/>
  <p:tag name="KSO_WM_TEMPLATE_INDEX" val="20202601"/>
  <p:tag name="KSO_WM_SPECIAL_SOURCE" val="bdnull"/>
</p:tagLst>
</file>

<file path=ppt/tags/tag101.xml><?xml version="1.0" encoding="utf-8"?>
<p:tagLst xmlns:p="http://schemas.openxmlformats.org/presentationml/2006/main">
  <p:tag name="KSO_WM_TEMPLATE_CATEGORY" val="custom"/>
  <p:tag name="KSO_WM_TEMPLATE_INDEX" val="20202601"/>
  <p:tag name="KSO_WM_SPECIAL_SOURCE" val="bdnull"/>
</p:tagLst>
</file>

<file path=ppt/tags/tag102.xml><?xml version="1.0" encoding="utf-8"?>
<p:tagLst xmlns:p="http://schemas.openxmlformats.org/presentationml/2006/main">
  <p:tag name="KSO_WM_TEMPLATE_CATEGORY" val="custom"/>
  <p:tag name="KSO_WM_TEMPLATE_INDEX" val="20202601"/>
  <p:tag name="KSO_WM_SPECIAL_SOURCE" val="bdnull"/>
</p:tagLst>
</file>

<file path=ppt/tags/tag103.xml><?xml version="1.0" encoding="utf-8"?>
<p:tagLst xmlns:p="http://schemas.openxmlformats.org/presentationml/2006/main">
  <p:tag name="KSO_WM_TEMPLATE_CATEGORY" val="custom"/>
  <p:tag name="KSO_WM_TEMPLATE_INDEX" val="20202601"/>
  <p:tag name="KSO_WM_SPECIAL_SOURCE" val="bdnull"/>
</p:tagLst>
</file>

<file path=ppt/tags/tag104.xml><?xml version="1.0" encoding="utf-8"?>
<p:tagLst xmlns:p="http://schemas.openxmlformats.org/presentationml/2006/main">
  <p:tag name="KSO_WM_TEMPLATE_CATEGORY" val="custom"/>
  <p:tag name="KSO_WM_TEMPLATE_INDEX" val="20202601"/>
  <p:tag name="KSO_WM_SPECIAL_SOURCE" val="bdnull"/>
</p:tagLst>
</file>

<file path=ppt/tags/tag105.xml><?xml version="1.0" encoding="utf-8"?>
<p:tagLst xmlns:p="http://schemas.openxmlformats.org/presentationml/2006/main">
  <p:tag name="KSO_WM_TEMPLATE_CATEGORY" val="custom"/>
  <p:tag name="KSO_WM_TEMPLATE_INDEX" val="20202601"/>
  <p:tag name="KSO_WM_SPECIAL_SOURCE" val="bdnull"/>
</p:tagLst>
</file>

<file path=ppt/tags/tag106.xml><?xml version="1.0" encoding="utf-8"?>
<p:tagLst xmlns:p="http://schemas.openxmlformats.org/presentationml/2006/main">
  <p:tag name="KSO_WM_BEAUTIFY_FLAG" val="#wm#"/>
  <p:tag name="KSO_WM_TEMPLATE_CATEGORY" val="custom"/>
  <p:tag name="KSO_WM_TEMPLATE_INDEX" val="20202601"/>
  <p:tag name="KSO_WM_SPECIAL_SOURCE" val="bdnull"/>
</p:tagLst>
</file>

<file path=ppt/tags/tag107.xml><?xml version="1.0" encoding="utf-8"?>
<p:tagLst xmlns:p="http://schemas.openxmlformats.org/presentationml/2006/main">
  <p:tag name="KSO_WM_TEMPLATE_CATEGORY" val="custom"/>
  <p:tag name="KSO_WM_TEMPLATE_INDEX" val="20202601"/>
  <p:tag name="KSO_WM_SPECIAL_SOURCE" val="bdnull"/>
</p:tagLst>
</file>

<file path=ppt/tags/tag108.xml><?xml version="1.0" encoding="utf-8"?>
<p:tagLst xmlns:p="http://schemas.openxmlformats.org/presentationml/2006/main">
  <p:tag name="KSO_DOCER_TEMPLATE_OPEN_ONCE_MARK" val="1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i*1"/>
  <p:tag name="KSO_WM_UNIT_LAYERLEVEL" val="1"/>
  <p:tag name="KSO_WM_TAG_VERSION" val="1.0"/>
  <p:tag name="KSO_WM_BEAUTIFY_FLAG" val="#wm#"/>
  <p:tag name="KSO_WM_SLIDE_BACKGROUND_TYPE" val="general"/>
  <p:tag name="KSO_WM_SLIDE_BK_DARK_LIGHT" val="2"/>
  <p:tag name="KSO_WM_UNIT_TYPE" val="i"/>
  <p:tag name="KSO_WM_UNIT_INDEX" val="1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3*i*1"/>
  <p:tag name="KSO_WM_UNIT_BK_DARK_LIGHT" val="2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i*1"/>
  <p:tag name="KSO_WM_UNIT_LAYERLEVEL" val="1"/>
  <p:tag name="KSO_WM_TAG_VERSION" val="1.0"/>
  <p:tag name="KSO_WM_BEAUTIFY_FLAG" val="#wm#"/>
  <p:tag name="KSO_WM_SLIDE_BACKGROUND_TYPE" val="frame"/>
  <p:tag name="KSO_WM_SLIDE_BK_DARK_LIGHT" val="2"/>
  <p:tag name="KSO_WM_UNIT_TYPE" val="i"/>
  <p:tag name="KSO_WM_UNIT_INDEX" val="1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UNIT_BK_DARK_LIGHT" val="1"/>
  <p:tag name="KSO_WM_SLIDE_BACKGROUND_TYPE" val="leftRight"/>
  <p:tag name="KSO_WM_SLIDE_BK_DARK_LIGHT" val="2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SLIDE_BACKGROUND_TYPE" val="leftRight"/>
  <p:tag name="KSO_WM_SLIDE_BK_DARK_LIGHT" val="2"/>
  <p:tag name="KSO_WM_UNIT_TYPE" val="i"/>
  <p:tag name="KSO_WM_UNIT_INDEX" val="1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UNIT_BK_DARK_LIGHT" val="1"/>
  <p:tag name="KSO_WM_SLIDE_BACKGROUND_TYPE" val="topBottom"/>
  <p:tag name="KSO_WM_SLIDE_BK_DARK_LIGHT" val="2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SLIDE_BACKGROUND_TYPE" val="topBottom"/>
  <p:tag name="KSO_WM_SLIDE_BK_DARK_LIGHT" val="2"/>
  <p:tag name="KSO_WM_UNIT_TYPE" val="i"/>
  <p:tag name="KSO_WM_UNIT_INDEX" val="1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UNIT_TYPE" val="i"/>
  <p:tag name="KSO_WM_UNIT_INDEX" val="1"/>
  <p:tag name="KSO_WM_SLIDE_BACKGROUND_TYPE" val="bottomTop"/>
  <p:tag name="KSO_WM_SLIDE_BK_DARK_LIGHT" val="2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UNIT_BK_DARK_LIGHT" val="1"/>
  <p:tag name="KSO_WM_SLIDE_BACKGROUND_TYPE" val="bottomTop"/>
  <p:tag name="KSO_WM_SLIDE_BK_DARK_LIGHT" val="2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UNIT_TYPE" val="i"/>
  <p:tag name="KSO_WM_UNIT_INDEX" val="1"/>
  <p:tag name="KSO_WM_SLIDE_BACKGROUND_TYPE" val="navigation"/>
  <p:tag name="KSO_WM_SLIDE_BK_DARK_LIGHT" val="2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UNIT_BK_DARK_LIGHT" val="1"/>
  <p:tag name="KSO_WM_SLIDE_BACKGROUND_TYPE" val="navigation"/>
  <p:tag name="KSO_WM_SLIDE_BK_DARK_LIGHT" val="2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UNIT_BK_DARK_LIGHT" val="2"/>
  <p:tag name="KSO_WM_SLIDE_BACKGROUND_TYPE" val="belt"/>
  <p:tag name="KSO_WM_SLIDE_BK_DARK_LIGHT" val="2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SLIDE_BACKGROUND_TYPE" val="belt"/>
  <p:tag name="KSO_WM_SLIDE_BK_DARK_LIGHT" val="2"/>
  <p:tag name="KSO_WM_UNIT_TYPE" val="i"/>
  <p:tag name="KSO_WM_UNIT_INDEX" val="1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2"/>
  <p:tag name="KSO_WM_UNIT_LAYERLEVEL" val="1"/>
  <p:tag name="KSO_WM_TAG_VERSION" val="1.0"/>
  <p:tag name="KSO_WM_BEAUTIFY_FLAG" val="#wm#"/>
  <p:tag name="KSO_WM_SLIDE_BACKGROUND_TYPE" val="belt"/>
  <p:tag name="KSO_WM_SLIDE_BK_DARK_LIGHT" val="2"/>
  <p:tag name="KSO_WM_UNIT_TYPE" val="i"/>
  <p:tag name="KSO_WM_UNIT_INDEX" val="2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1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1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95.xml><?xml version="1.0" encoding="utf-8"?>
<p:tagLst xmlns:p="http://schemas.openxmlformats.org/presentationml/2006/main">
  <p:tag name="KSO_WM_TEMPLATE_SUBCATEGORY" val="0"/>
  <p:tag name="KSO_WM_TEMPLATE_MASTER_TYPE" val="1"/>
  <p:tag name="KSO_WM_TEMPLATE_COLOR_TYPE" val="1"/>
  <p:tag name="KSO_WM_TEMPLATE_MASTER_THUMB_INDEX" val="12"/>
  <p:tag name="KSO_WM_UNIT_SHOW_EDIT_AREA_INDICATION" val="0"/>
  <p:tag name="KSO_WM_TAG_VERSION" val="1.0"/>
  <p:tag name="KSO_WM_BEAUTIFY_FLAG" val="#wm#"/>
  <p:tag name="KSO_WM_TEMPLATE_CATEGORY" val="custom"/>
  <p:tag name="KSO_WM_TEMPLATE_INDEX" val="20202601"/>
  <p:tag name="KSO_WM_TEMPLATE_THUMBS_INDEX" val="1、4、7、8、9、10、11、13、14、15"/>
</p:tagLst>
</file>

<file path=ppt/tags/tag96.xml><?xml version="1.0" encoding="utf-8"?>
<p:tagLst xmlns:p="http://schemas.openxmlformats.org/presentationml/2006/main">
  <p:tag name="KSO_WM_UNIT_ISCONTENTSTITLE" val="0"/>
  <p:tag name="KSO_WM_UNIT_NOCLEAR" val="0"/>
  <p:tag name="KSO_WM_UNIT_VALUE" val="7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LAYERLEVEL" val="1"/>
  <p:tag name="KSO_WM_TAG_VERSION" val="1.0"/>
  <p:tag name="KSO_WM_BEAUTIFY_FLAG" val="#wm#"/>
  <p:tag name="KSO_WM_UNIT_PRESET_TEXT" val="数据分析总结"/>
  <p:tag name="KSO_WM_TEMPLATE_CATEGORY" val="custom"/>
  <p:tag name="KSO_WM_TEMPLATE_INDEX" val="20204427"/>
  <p:tag name="KSO_WM_UNIT_ID" val="custom20204427_1*a*1"/>
  <p:tag name="KSO_WM_UNIT_ISNUMDGMTITLE" val="0"/>
</p:tagLst>
</file>

<file path=ppt/tags/tag97.xml><?xml version="1.0" encoding="utf-8"?>
<p:tagLst xmlns:p="http://schemas.openxmlformats.org/presentationml/2006/main">
  <p:tag name="KSO_WM_UNIT_ISCONTENTSTITLE" val="0"/>
  <p:tag name="KSO_WM_UNIT_NOCLEAR" val="0"/>
  <p:tag name="KSO_WM_UNIT_VALUE" val="25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LAYERLEVEL" val="1"/>
  <p:tag name="KSO_WM_TAG_VERSION" val="1.0"/>
  <p:tag name="KSO_WM_BEAUTIFY_FLAG" val="#wm#"/>
  <p:tag name="KSO_WM_UNIT_PRESET_TEXT" val="单击此处输入你的副标题，文字是您思想的提炼。"/>
  <p:tag name="KSO_WM_TEMPLATE_CATEGORY" val="custom"/>
  <p:tag name="KSO_WM_TEMPLATE_INDEX" val="20204427"/>
  <p:tag name="KSO_WM_UNIT_ID" val="custom20204427_1*b*1"/>
  <p:tag name="KSO_WM_UNIT_ISNUMDGMTITLE" val="0"/>
</p:tagLst>
</file>

<file path=ppt/tags/tag98.xml><?xml version="1.0" encoding="utf-8"?>
<p:tagLst xmlns:p="http://schemas.openxmlformats.org/presentationml/2006/main">
  <p:tag name="KSO_WM_SLIDE_ID" val="custom20204427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2601"/>
  <p:tag name="KSO_WM_SLIDE_LAYOUT" val="a_b"/>
  <p:tag name="KSO_WM_SLIDE_LAYOUT_CNT" val="1_1"/>
  <p:tag name="KSO_WM_UNIT_SHOW_EDIT_AREA_INDICATION" val="1"/>
  <p:tag name="KSO_WM_TEMPLATE_THUMBS_INDEX" val="1、4、7、9、12、17、20、21、22、23、24、28、30、34、38"/>
  <p:tag name="KSO_WM_TEMPLATE_MASTER_THUMB_INDEX" val="12"/>
  <p:tag name="KSO_WM_SPECIAL_SOURCE" val="bdnull"/>
</p:tagLst>
</file>

<file path=ppt/tags/tag99.xml><?xml version="1.0" encoding="utf-8"?>
<p:tagLst xmlns:p="http://schemas.openxmlformats.org/presentationml/2006/main">
  <p:tag name="KSO_WM_TEMPLATE_CATEGORY" val="custom"/>
  <p:tag name="KSO_WM_TEMPLATE_INDEX" val="20202601"/>
  <p:tag name="KSO_WM_SPECIAL_SOURCE" val="bdnull"/>
</p:tagLst>
</file>

<file path=ppt/theme/theme1.xml><?xml version="1.0" encoding="utf-8"?>
<a:theme xmlns:a="http://schemas.openxmlformats.org/drawingml/2006/main" name="Office 主题​​">
  <a:themeElements>
    <a:clrScheme name="自定义 25">
      <a:dk1>
        <a:srgbClr val="000000"/>
      </a:dk1>
      <a:lt1>
        <a:srgbClr val="FFFFFF"/>
      </a:lt1>
      <a:dk2>
        <a:srgbClr val="E9F3FA"/>
      </a:dk2>
      <a:lt2>
        <a:srgbClr val="FFFFFF"/>
      </a:lt2>
      <a:accent1>
        <a:srgbClr val="4472C4"/>
      </a:accent1>
      <a:accent2>
        <a:srgbClr val="2A8DD4"/>
      </a:accent2>
      <a:accent3>
        <a:srgbClr val="2FA1CF"/>
      </a:accent3>
      <a:accent4>
        <a:srgbClr val="33B2B2"/>
      </a:accent4>
      <a:accent5>
        <a:srgbClr val="35BD81"/>
      </a:accent5>
      <a:accent6>
        <a:srgbClr val="59C54F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Cambria-Calibri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atMod val="350000"/>
                <a:shade val="99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Blends</Template>
  <TotalTime>0</TotalTime>
  <Words>627</Words>
  <Application>WPS 演示</Application>
  <PresentationFormat>全屏显示(4:3)</PresentationFormat>
  <Paragraphs>57</Paragraphs>
  <Slides>10</Slides>
  <Notes>72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2" baseType="lpstr">
      <vt:lpstr>Arial</vt:lpstr>
      <vt:lpstr>宋体</vt:lpstr>
      <vt:lpstr>Wingdings</vt:lpstr>
      <vt:lpstr>Tahoma</vt:lpstr>
      <vt:lpstr>微软雅黑</vt:lpstr>
      <vt:lpstr>汉仪旗黑-85S</vt:lpstr>
      <vt:lpstr>黑体</vt:lpstr>
      <vt:lpstr>Viner Hand ITC</vt:lpstr>
      <vt:lpstr>Times New Roman</vt:lpstr>
      <vt:lpstr>隶书</vt:lpstr>
      <vt:lpstr>Arial Unicode MS</vt:lpstr>
      <vt:lpstr>Office 主题​​</vt:lpstr>
      <vt:lpstr>回归分析在 综合评价中的应用</vt:lpstr>
      <vt:lpstr>PowerPoint 演示文稿</vt:lpstr>
      <vt:lpstr>以潜力指标出现</vt:lpstr>
      <vt:lpstr>1. 问题引入</vt:lpstr>
      <vt:lpstr>评估指标合理性</vt:lpstr>
      <vt:lpstr>1. 问题引入</vt:lpstr>
      <vt:lpstr>进行模型灵敏度分析</vt:lpstr>
      <vt:lpstr>1. 问题引入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Joey YIn</dc:creator>
  <cp:lastModifiedBy>安</cp:lastModifiedBy>
  <cp:revision>725</cp:revision>
  <dcterms:created xsi:type="dcterms:W3CDTF">2020-07-29T13:26:00Z</dcterms:created>
  <dcterms:modified xsi:type="dcterms:W3CDTF">2022-01-15T08:10:35Z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r8>1</vt:r8>
  </property>
  <property fmtid="{D5CDD505-2E9C-101B-9397-08002B2CF9AE}" pid="3" name="KSOProductBuildVer">
    <vt:lpwstr>2052-11.1.0.11294</vt:lpwstr>
  </property>
  <property fmtid="{D5CDD505-2E9C-101B-9397-08002B2CF9AE}" pid="4" name="ICV">
    <vt:lpwstr>6BDB4746DA10462C81859B9762412018</vt:lpwstr>
  </property>
</Properties>
</file>

<file path=docProps/thumbnail.jpeg>
</file>